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Lst>
  <p:notesMasterIdLst>
    <p:notesMasterId r:id="rId21"/>
  </p:notesMasterIdLst>
  <p:sldIdLst>
    <p:sldId id="256" r:id="rId2"/>
    <p:sldId id="306" r:id="rId3"/>
    <p:sldId id="307" r:id="rId4"/>
    <p:sldId id="308" r:id="rId5"/>
    <p:sldId id="310" r:id="rId6"/>
    <p:sldId id="312" r:id="rId7"/>
    <p:sldId id="311" r:id="rId8"/>
    <p:sldId id="313" r:id="rId9"/>
    <p:sldId id="315" r:id="rId10"/>
    <p:sldId id="316" r:id="rId11"/>
    <p:sldId id="317" r:id="rId12"/>
    <p:sldId id="318" r:id="rId13"/>
    <p:sldId id="319" r:id="rId14"/>
    <p:sldId id="320" r:id="rId15"/>
    <p:sldId id="327" r:id="rId16"/>
    <p:sldId id="322" r:id="rId17"/>
    <p:sldId id="324" r:id="rId18"/>
    <p:sldId id="326" r:id="rId19"/>
    <p:sldId id="325" r:id="rId20"/>
  </p:sldIdLst>
  <p:sldSz cx="9144000" cy="5143500" type="screen16x9"/>
  <p:notesSz cx="6858000" cy="9144000"/>
  <p:embeddedFontLst>
    <p:embeddedFont>
      <p:font typeface="Tw Cen MT" panose="020B0602020104020603" pitchFamily="34" charset="0"/>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21203-ED49-47FA-9AC0-E21525D8270C}" v="371" dt="2023-01-30T05:37:30.731"/>
  </p1510:revLst>
</p1510:revInfo>
</file>

<file path=ppt/tableStyles.xml><?xml version="1.0" encoding="utf-8"?>
<a:tblStyleLst xmlns:a="http://schemas.openxmlformats.org/drawingml/2006/main" def="{31778BD7-CB1E-45C7-9444-F9178D188997}">
  <a:tblStyle styleId="{31778BD7-CB1E-45C7-9444-F9178D18899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A729D15-B007-41AA-B28D-3FF0FDEF818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7421" autoAdjust="0"/>
  </p:normalViewPr>
  <p:slideViewPr>
    <p:cSldViewPr snapToGrid="0">
      <p:cViewPr>
        <p:scale>
          <a:sx n="100" d="100"/>
          <a:sy n="100" d="100"/>
        </p:scale>
        <p:origin x="946"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O VAN CANH 20193204" userId="01f044d0-80ec-4852-b206-3babfca97444" providerId="ADAL" clId="{4E221203-ED49-47FA-9AC0-E21525D8270C}"/>
    <pc:docChg chg="undo redo custSel addSld delSld modSld">
      <pc:chgData name="NGO VAN CANH 20193204" userId="01f044d0-80ec-4852-b206-3babfca97444" providerId="ADAL" clId="{4E221203-ED49-47FA-9AC0-E21525D8270C}" dt="2023-01-30T05:37:30.731" v="3121" actId="20577"/>
      <pc:docMkLst>
        <pc:docMk/>
      </pc:docMkLst>
      <pc:sldChg chg="addSp delSp modSp mod">
        <pc:chgData name="NGO VAN CANH 20193204" userId="01f044d0-80ec-4852-b206-3babfca97444" providerId="ADAL" clId="{4E221203-ED49-47FA-9AC0-E21525D8270C}" dt="2023-01-29T17:11:35.711" v="79" actId="1076"/>
        <pc:sldMkLst>
          <pc:docMk/>
          <pc:sldMk cId="0" sldId="256"/>
        </pc:sldMkLst>
        <pc:spChg chg="del">
          <ac:chgData name="NGO VAN CANH 20193204" userId="01f044d0-80ec-4852-b206-3babfca97444" providerId="ADAL" clId="{4E221203-ED49-47FA-9AC0-E21525D8270C}" dt="2023-01-29T17:11:31.697" v="78" actId="478"/>
          <ac:spMkLst>
            <pc:docMk/>
            <pc:sldMk cId="0" sldId="256"/>
            <ac:spMk id="2" creationId="{DF6FD1A8-940C-E3E0-2FA1-7CFEEFCF91A9}"/>
          </ac:spMkLst>
        </pc:spChg>
        <pc:spChg chg="del mod">
          <ac:chgData name="NGO VAN CANH 20193204" userId="01f044d0-80ec-4852-b206-3babfca97444" providerId="ADAL" clId="{4E221203-ED49-47FA-9AC0-E21525D8270C}" dt="2023-01-29T16:59:16.090" v="9" actId="478"/>
          <ac:spMkLst>
            <pc:docMk/>
            <pc:sldMk cId="0" sldId="256"/>
            <ac:spMk id="5" creationId="{FCED7A6F-8AB5-D0BC-E029-99C893E7486A}"/>
          </ac:spMkLst>
        </pc:spChg>
        <pc:spChg chg="add mod">
          <ac:chgData name="NGO VAN CANH 20193204" userId="01f044d0-80ec-4852-b206-3babfca97444" providerId="ADAL" clId="{4E221203-ED49-47FA-9AC0-E21525D8270C}" dt="2023-01-29T17:11:35.711" v="79" actId="1076"/>
          <ac:spMkLst>
            <pc:docMk/>
            <pc:sldMk cId="0" sldId="256"/>
            <ac:spMk id="8" creationId="{57A77C93-F36C-7847-CDA0-4A8ADE72B7DD}"/>
          </ac:spMkLst>
        </pc:spChg>
        <pc:picChg chg="add mod modCrop">
          <ac:chgData name="NGO VAN CANH 20193204" userId="01f044d0-80ec-4852-b206-3babfca97444" providerId="ADAL" clId="{4E221203-ED49-47FA-9AC0-E21525D8270C}" dt="2023-01-29T17:08:02.541" v="71" actId="2085"/>
          <ac:picMkLst>
            <pc:docMk/>
            <pc:sldMk cId="0" sldId="256"/>
            <ac:picMk id="7" creationId="{EA351EBE-1E2F-401C-2891-C13FEEE53E1B}"/>
          </ac:picMkLst>
        </pc:picChg>
      </pc:sldChg>
      <pc:sldChg chg="addSp delSp modSp mod modTransition">
        <pc:chgData name="NGO VAN CANH 20193204" userId="01f044d0-80ec-4852-b206-3babfca97444" providerId="ADAL" clId="{4E221203-ED49-47FA-9AC0-E21525D8270C}" dt="2023-01-29T19:01:15.474" v="692"/>
        <pc:sldMkLst>
          <pc:docMk/>
          <pc:sldMk cId="3438789847" sldId="306"/>
        </pc:sldMkLst>
        <pc:spChg chg="add del mod">
          <ac:chgData name="NGO VAN CANH 20193204" userId="01f044d0-80ec-4852-b206-3babfca97444" providerId="ADAL" clId="{4E221203-ED49-47FA-9AC0-E21525D8270C}" dt="2023-01-29T16:59:06.726" v="7" actId="478"/>
          <ac:spMkLst>
            <pc:docMk/>
            <pc:sldMk cId="3438789847" sldId="306"/>
            <ac:spMk id="4" creationId="{7E58986D-4AC2-FEEB-609A-D14498471804}"/>
          </ac:spMkLst>
        </pc:spChg>
        <pc:spChg chg="add del">
          <ac:chgData name="NGO VAN CANH 20193204" userId="01f044d0-80ec-4852-b206-3babfca97444" providerId="ADAL" clId="{4E221203-ED49-47FA-9AC0-E21525D8270C}" dt="2023-01-29T16:58:51.236" v="3" actId="11529"/>
          <ac:spMkLst>
            <pc:docMk/>
            <pc:sldMk cId="3438789847" sldId="306"/>
            <ac:spMk id="5" creationId="{D9F563D4-F5F1-43B9-DB81-7B1AFFFBDA30}"/>
          </ac:spMkLst>
        </pc:spChg>
        <pc:spChg chg="add del mod">
          <ac:chgData name="NGO VAN CANH 20193204" userId="01f044d0-80ec-4852-b206-3babfca97444" providerId="ADAL" clId="{4E221203-ED49-47FA-9AC0-E21525D8270C}" dt="2023-01-29T17:01:14.977" v="28" actId="478"/>
          <ac:spMkLst>
            <pc:docMk/>
            <pc:sldMk cId="3438789847" sldId="306"/>
            <ac:spMk id="9" creationId="{9CDD6D87-8B34-F08C-1105-859830FC0B83}"/>
          </ac:spMkLst>
        </pc:spChg>
        <pc:spChg chg="add del mod">
          <ac:chgData name="NGO VAN CANH 20193204" userId="01f044d0-80ec-4852-b206-3babfca97444" providerId="ADAL" clId="{4E221203-ED49-47FA-9AC0-E21525D8270C}" dt="2023-01-29T17:03:36.380" v="47" actId="478"/>
          <ac:spMkLst>
            <pc:docMk/>
            <pc:sldMk cId="3438789847" sldId="306"/>
            <ac:spMk id="11" creationId="{289F6843-CB2C-5080-B342-29037E20CFFD}"/>
          </ac:spMkLst>
        </pc:spChg>
        <pc:picChg chg="add mod">
          <ac:chgData name="NGO VAN CANH 20193204" userId="01f044d0-80ec-4852-b206-3babfca97444" providerId="ADAL" clId="{4E221203-ED49-47FA-9AC0-E21525D8270C}" dt="2023-01-29T17:07:51.939" v="70" actId="2085"/>
          <ac:picMkLst>
            <pc:docMk/>
            <pc:sldMk cId="3438789847" sldId="306"/>
            <ac:picMk id="6" creationId="{B7D0864D-EEF5-002B-B220-1E7E4F36576A}"/>
          </ac:picMkLst>
        </pc:picChg>
      </pc:sldChg>
      <pc:sldChg chg="addSp delSp modSp mod modAnim">
        <pc:chgData name="NGO VAN CANH 20193204" userId="01f044d0-80ec-4852-b206-3babfca97444" providerId="ADAL" clId="{4E221203-ED49-47FA-9AC0-E21525D8270C}" dt="2023-01-30T05:37:30.731" v="3121" actId="20577"/>
        <pc:sldMkLst>
          <pc:docMk/>
          <pc:sldMk cId="597266206" sldId="307"/>
        </pc:sldMkLst>
        <pc:spChg chg="add del mod">
          <ac:chgData name="NGO VAN CANH 20193204" userId="01f044d0-80ec-4852-b206-3babfca97444" providerId="ADAL" clId="{4E221203-ED49-47FA-9AC0-E21525D8270C}" dt="2023-01-29T17:01:09.342" v="26" actId="478"/>
          <ac:spMkLst>
            <pc:docMk/>
            <pc:sldMk cId="597266206" sldId="307"/>
            <ac:spMk id="2" creationId="{53FF9996-BAE5-0043-7BE4-170EB8C72F67}"/>
          </ac:spMkLst>
        </pc:spChg>
        <pc:spChg chg="add del mod modCrop">
          <ac:chgData name="NGO VAN CANH 20193204" userId="01f044d0-80ec-4852-b206-3babfca97444" providerId="ADAL" clId="{4E221203-ED49-47FA-9AC0-E21525D8270C}" dt="2023-01-29T17:03:55.818" v="48" actId="478"/>
          <ac:spMkLst>
            <pc:docMk/>
            <pc:sldMk cId="597266206" sldId="307"/>
            <ac:spMk id="3" creationId="{E6A72A87-57BF-5D5D-C20B-FFACC9C65441}"/>
          </ac:spMkLst>
        </pc:spChg>
        <pc:spChg chg="mod">
          <ac:chgData name="NGO VAN CANH 20193204" userId="01f044d0-80ec-4852-b206-3babfca97444" providerId="ADAL" clId="{4E221203-ED49-47FA-9AC0-E21525D8270C}" dt="2023-01-29T17:05:30.389" v="57" actId="1076"/>
          <ac:spMkLst>
            <pc:docMk/>
            <pc:sldMk cId="597266206" sldId="307"/>
            <ac:spMk id="7" creationId="{14D43BC3-6AEE-7BD9-28CA-E11CF141D39F}"/>
          </ac:spMkLst>
        </pc:spChg>
        <pc:spChg chg="mod">
          <ac:chgData name="NGO VAN CANH 20193204" userId="01f044d0-80ec-4852-b206-3babfca97444" providerId="ADAL" clId="{4E221203-ED49-47FA-9AC0-E21525D8270C}" dt="2023-01-29T17:05:38.633" v="58" actId="1076"/>
          <ac:spMkLst>
            <pc:docMk/>
            <pc:sldMk cId="597266206" sldId="307"/>
            <ac:spMk id="8" creationId="{139F30EA-5885-4E00-6F54-E042C19CE3B5}"/>
          </ac:spMkLst>
        </pc:spChg>
        <pc:spChg chg="mod">
          <ac:chgData name="NGO VAN CANH 20193204" userId="01f044d0-80ec-4852-b206-3babfca97444" providerId="ADAL" clId="{4E221203-ED49-47FA-9AC0-E21525D8270C}" dt="2023-01-30T05:37:30.731" v="3121" actId="20577"/>
          <ac:spMkLst>
            <pc:docMk/>
            <pc:sldMk cId="597266206" sldId="307"/>
            <ac:spMk id="10" creationId="{22CEE058-CF5E-D6B3-469C-72ABF9124A85}"/>
          </ac:spMkLst>
        </pc:spChg>
        <pc:picChg chg="add mod">
          <ac:chgData name="NGO VAN CANH 20193204" userId="01f044d0-80ec-4852-b206-3babfca97444" providerId="ADAL" clId="{4E221203-ED49-47FA-9AC0-E21525D8270C}" dt="2023-01-29T17:13:30.703" v="85" actId="1362"/>
          <ac:picMkLst>
            <pc:docMk/>
            <pc:sldMk cId="597266206" sldId="307"/>
            <ac:picMk id="4" creationId="{BF19A295-A52C-B588-55F6-261CD60538E2}"/>
          </ac:picMkLst>
        </pc:picChg>
        <pc:picChg chg="del">
          <ac:chgData name="NGO VAN CANH 20193204" userId="01f044d0-80ec-4852-b206-3babfca97444" providerId="ADAL" clId="{4E221203-ED49-47FA-9AC0-E21525D8270C}" dt="2023-01-29T17:00:26.492" v="17" actId="478"/>
          <ac:picMkLst>
            <pc:docMk/>
            <pc:sldMk cId="597266206" sldId="307"/>
            <ac:picMk id="662" creationId="{3E47A49B-305C-036F-87E3-833F733D3BF4}"/>
          </ac:picMkLst>
        </pc:picChg>
      </pc:sldChg>
      <pc:sldChg chg="addSp delSp modSp del mod">
        <pc:chgData name="NGO VAN CANH 20193204" userId="01f044d0-80ec-4852-b206-3babfca97444" providerId="ADAL" clId="{4E221203-ED49-47FA-9AC0-E21525D8270C}" dt="2023-01-29T17:14:18.600" v="86" actId="47"/>
        <pc:sldMkLst>
          <pc:docMk/>
          <pc:sldMk cId="691656812" sldId="308"/>
        </pc:sldMkLst>
        <pc:picChg chg="add del mod">
          <ac:chgData name="NGO VAN CANH 20193204" userId="01f044d0-80ec-4852-b206-3babfca97444" providerId="ADAL" clId="{4E221203-ED49-47FA-9AC0-E21525D8270C}" dt="2023-01-29T17:04:20.644" v="53" actId="478"/>
          <ac:picMkLst>
            <pc:docMk/>
            <pc:sldMk cId="691656812" sldId="308"/>
            <ac:picMk id="2" creationId="{1338C699-438B-AE79-D4E3-40C434A0A43C}"/>
          </ac:picMkLst>
        </pc:picChg>
        <pc:picChg chg="del">
          <ac:chgData name="NGO VAN CANH 20193204" userId="01f044d0-80ec-4852-b206-3babfca97444" providerId="ADAL" clId="{4E221203-ED49-47FA-9AC0-E21525D8270C}" dt="2023-01-29T17:04:05.807" v="50" actId="478"/>
          <ac:picMkLst>
            <pc:docMk/>
            <pc:sldMk cId="691656812" sldId="308"/>
            <ac:picMk id="662" creationId="{3E47A49B-305C-036F-87E3-833F733D3BF4}"/>
          </ac:picMkLst>
        </pc:picChg>
      </pc:sldChg>
      <pc:sldChg chg="addSp delSp modSp add mod modTransition delAnim">
        <pc:chgData name="NGO VAN CANH 20193204" userId="01f044d0-80ec-4852-b206-3babfca97444" providerId="ADAL" clId="{4E221203-ED49-47FA-9AC0-E21525D8270C}" dt="2023-01-29T18:31:18.407" v="401"/>
        <pc:sldMkLst>
          <pc:docMk/>
          <pc:sldMk cId="1782101975" sldId="308"/>
        </pc:sldMkLst>
        <pc:spChg chg="add mod">
          <ac:chgData name="NGO VAN CANH 20193204" userId="01f044d0-80ec-4852-b206-3babfca97444" providerId="ADAL" clId="{4E221203-ED49-47FA-9AC0-E21525D8270C}" dt="2023-01-29T18:27:46.211" v="358" actId="113"/>
          <ac:spMkLst>
            <pc:docMk/>
            <pc:sldMk cId="1782101975" sldId="308"/>
            <ac:spMk id="2" creationId="{5ADC0E15-1F47-3735-5E0A-7A9B654BF1EB}"/>
          </ac:spMkLst>
        </pc:spChg>
        <pc:spChg chg="add del mod">
          <ac:chgData name="NGO VAN CANH 20193204" userId="01f044d0-80ec-4852-b206-3babfca97444" providerId="ADAL" clId="{4E221203-ED49-47FA-9AC0-E21525D8270C}" dt="2023-01-29T18:25:48.912" v="355"/>
          <ac:spMkLst>
            <pc:docMk/>
            <pc:sldMk cId="1782101975" sldId="308"/>
            <ac:spMk id="3" creationId="{A3681B34-1545-0F45-725D-AD0993FE2AEC}"/>
          </ac:spMkLst>
        </pc:spChg>
        <pc:spChg chg="del">
          <ac:chgData name="NGO VAN CANH 20193204" userId="01f044d0-80ec-4852-b206-3babfca97444" providerId="ADAL" clId="{4E221203-ED49-47FA-9AC0-E21525D8270C}" dt="2023-01-29T18:22:55.162" v="345" actId="478"/>
          <ac:spMkLst>
            <pc:docMk/>
            <pc:sldMk cId="1782101975" sldId="308"/>
            <ac:spMk id="7" creationId="{14D43BC3-6AEE-7BD9-28CA-E11CF141D39F}"/>
          </ac:spMkLst>
        </pc:spChg>
        <pc:spChg chg="del">
          <ac:chgData name="NGO VAN CANH 20193204" userId="01f044d0-80ec-4852-b206-3babfca97444" providerId="ADAL" clId="{4E221203-ED49-47FA-9AC0-E21525D8270C}" dt="2023-01-29T18:22:53.101" v="344" actId="478"/>
          <ac:spMkLst>
            <pc:docMk/>
            <pc:sldMk cId="1782101975" sldId="308"/>
            <ac:spMk id="8" creationId="{139F30EA-5885-4E00-6F54-E042C19CE3B5}"/>
          </ac:spMkLst>
        </pc:spChg>
        <pc:spChg chg="del">
          <ac:chgData name="NGO VAN CANH 20193204" userId="01f044d0-80ec-4852-b206-3babfca97444" providerId="ADAL" clId="{4E221203-ED49-47FA-9AC0-E21525D8270C}" dt="2023-01-29T17:14:37.017" v="89" actId="478"/>
          <ac:spMkLst>
            <pc:docMk/>
            <pc:sldMk cId="1782101975" sldId="308"/>
            <ac:spMk id="10" creationId="{22CEE058-CF5E-D6B3-469C-72ABF9124A85}"/>
          </ac:spMkLst>
        </pc:spChg>
        <pc:picChg chg="del">
          <ac:chgData name="NGO VAN CANH 20193204" userId="01f044d0-80ec-4852-b206-3babfca97444" providerId="ADAL" clId="{4E221203-ED49-47FA-9AC0-E21525D8270C}" dt="2023-01-29T17:14:34.242" v="88" actId="478"/>
          <ac:picMkLst>
            <pc:docMk/>
            <pc:sldMk cId="1782101975" sldId="308"/>
            <ac:picMk id="4" creationId="{BF19A295-A52C-B588-55F6-261CD60538E2}"/>
          </ac:picMkLst>
        </pc:picChg>
      </pc:sldChg>
      <pc:sldChg chg="addSp delSp modSp add del mod modAnim">
        <pc:chgData name="NGO VAN CANH 20193204" userId="01f044d0-80ec-4852-b206-3babfca97444" providerId="ADAL" clId="{4E221203-ED49-47FA-9AC0-E21525D8270C}" dt="2023-01-29T17:29:04.985" v="295" actId="47"/>
        <pc:sldMkLst>
          <pc:docMk/>
          <pc:sldMk cId="919677910" sldId="309"/>
        </pc:sldMkLst>
        <pc:spChg chg="mod">
          <ac:chgData name="NGO VAN CANH 20193204" userId="01f044d0-80ec-4852-b206-3babfca97444" providerId="ADAL" clId="{4E221203-ED49-47FA-9AC0-E21525D8270C}" dt="2023-01-29T17:22:25.558" v="181" actId="1076"/>
          <ac:spMkLst>
            <pc:docMk/>
            <pc:sldMk cId="919677910" sldId="309"/>
            <ac:spMk id="2" creationId="{5ADC0E15-1F47-3735-5E0A-7A9B654BF1EB}"/>
          </ac:spMkLst>
        </pc:spChg>
        <pc:spChg chg="add del mod">
          <ac:chgData name="NGO VAN CANH 20193204" userId="01f044d0-80ec-4852-b206-3babfca97444" providerId="ADAL" clId="{4E221203-ED49-47FA-9AC0-E21525D8270C}" dt="2023-01-29T17:25:21.206" v="205" actId="478"/>
          <ac:spMkLst>
            <pc:docMk/>
            <pc:sldMk cId="919677910" sldId="309"/>
            <ac:spMk id="3" creationId="{DAF6121B-6A1C-36FC-40EB-57F4C68795B0}"/>
          </ac:spMkLst>
        </pc:spChg>
        <pc:spChg chg="add mod">
          <ac:chgData name="NGO VAN CANH 20193204" userId="01f044d0-80ec-4852-b206-3babfca97444" providerId="ADAL" clId="{4E221203-ED49-47FA-9AC0-E21525D8270C}" dt="2023-01-29T17:28:53.631" v="294" actId="20577"/>
          <ac:spMkLst>
            <pc:docMk/>
            <pc:sldMk cId="919677910" sldId="309"/>
            <ac:spMk id="4" creationId="{FB94A2FC-29D0-5E0B-8A3A-35E1DCB41C0F}"/>
          </ac:spMkLst>
        </pc:spChg>
      </pc:sldChg>
      <pc:sldChg chg="addSp delSp modSp add mod modAnim">
        <pc:chgData name="NGO VAN CANH 20193204" userId="01f044d0-80ec-4852-b206-3babfca97444" providerId="ADAL" clId="{4E221203-ED49-47FA-9AC0-E21525D8270C}" dt="2023-01-29T18:28:09.103" v="361" actId="120"/>
        <pc:sldMkLst>
          <pc:docMk/>
          <pc:sldMk cId="3969923618" sldId="310"/>
        </pc:sldMkLst>
        <pc:spChg chg="mod">
          <ac:chgData name="NGO VAN CANH 20193204" userId="01f044d0-80ec-4852-b206-3babfca97444" providerId="ADAL" clId="{4E221203-ED49-47FA-9AC0-E21525D8270C}" dt="2023-01-29T18:27:42.708" v="357" actId="113"/>
          <ac:spMkLst>
            <pc:docMk/>
            <pc:sldMk cId="3969923618" sldId="310"/>
            <ac:spMk id="2" creationId="{5ADC0E15-1F47-3735-5E0A-7A9B654BF1EB}"/>
          </ac:spMkLst>
        </pc:spChg>
        <pc:spChg chg="add del mod">
          <ac:chgData name="NGO VAN CANH 20193204" userId="01f044d0-80ec-4852-b206-3babfca97444" providerId="ADAL" clId="{4E221203-ED49-47FA-9AC0-E21525D8270C}" dt="2023-01-29T18:25:48.551" v="354"/>
          <ac:spMkLst>
            <pc:docMk/>
            <pc:sldMk cId="3969923618" sldId="310"/>
            <ac:spMk id="3" creationId="{CD1357DF-8ACA-3A44-ECE1-785476754192}"/>
          </ac:spMkLst>
        </pc:spChg>
        <pc:spChg chg="mod">
          <ac:chgData name="NGO VAN CANH 20193204" userId="01f044d0-80ec-4852-b206-3babfca97444" providerId="ADAL" clId="{4E221203-ED49-47FA-9AC0-E21525D8270C}" dt="2023-01-29T18:28:09.103" v="361" actId="120"/>
          <ac:spMkLst>
            <pc:docMk/>
            <pc:sldMk cId="3969923618" sldId="310"/>
            <ac:spMk id="4" creationId="{FB94A2FC-29D0-5E0B-8A3A-35E1DCB41C0F}"/>
          </ac:spMkLst>
        </pc:spChg>
        <pc:spChg chg="del">
          <ac:chgData name="NGO VAN CANH 20193204" userId="01f044d0-80ec-4852-b206-3babfca97444" providerId="ADAL" clId="{4E221203-ED49-47FA-9AC0-E21525D8270C}" dt="2023-01-29T18:25:29.212" v="351" actId="478"/>
          <ac:spMkLst>
            <pc:docMk/>
            <pc:sldMk cId="3969923618" sldId="310"/>
            <ac:spMk id="7" creationId="{14D43BC3-6AEE-7BD9-28CA-E11CF141D39F}"/>
          </ac:spMkLst>
        </pc:spChg>
        <pc:spChg chg="del">
          <ac:chgData name="NGO VAN CANH 20193204" userId="01f044d0-80ec-4852-b206-3babfca97444" providerId="ADAL" clId="{4E221203-ED49-47FA-9AC0-E21525D8270C}" dt="2023-01-29T18:25:27.912" v="350" actId="478"/>
          <ac:spMkLst>
            <pc:docMk/>
            <pc:sldMk cId="3969923618" sldId="310"/>
            <ac:spMk id="8" creationId="{139F30EA-5885-4E00-6F54-E042C19CE3B5}"/>
          </ac:spMkLst>
        </pc:spChg>
      </pc:sldChg>
      <pc:sldChg chg="addSp delSp modSp add mod modTransition delAnim modAnim">
        <pc:chgData name="NGO VAN CANH 20193204" userId="01f044d0-80ec-4852-b206-3babfca97444" providerId="ADAL" clId="{4E221203-ED49-47FA-9AC0-E21525D8270C}" dt="2023-01-30T05:12:01.746" v="2988" actId="478"/>
        <pc:sldMkLst>
          <pc:docMk/>
          <pc:sldMk cId="1025180654" sldId="311"/>
        </pc:sldMkLst>
        <pc:spChg chg="del">
          <ac:chgData name="NGO VAN CANH 20193204" userId="01f044d0-80ec-4852-b206-3babfca97444" providerId="ADAL" clId="{4E221203-ED49-47FA-9AC0-E21525D8270C}" dt="2023-01-29T17:32:25.682" v="313" actId="478"/>
          <ac:spMkLst>
            <pc:docMk/>
            <pc:sldMk cId="1025180654" sldId="311"/>
            <ac:spMk id="2" creationId="{5ADC0E15-1F47-3735-5E0A-7A9B654BF1EB}"/>
          </ac:spMkLst>
        </pc:spChg>
        <pc:spChg chg="add del mod">
          <ac:chgData name="NGO VAN CANH 20193204" userId="01f044d0-80ec-4852-b206-3babfca97444" providerId="ADAL" clId="{4E221203-ED49-47FA-9AC0-E21525D8270C}" dt="2023-01-29T17:33:50.096" v="316"/>
          <ac:spMkLst>
            <pc:docMk/>
            <pc:sldMk cId="1025180654" sldId="311"/>
            <ac:spMk id="3" creationId="{D3245086-7D47-FF0A-551B-2B7449D3B30E}"/>
          </ac:spMkLst>
        </pc:spChg>
        <pc:spChg chg="del">
          <ac:chgData name="NGO VAN CANH 20193204" userId="01f044d0-80ec-4852-b206-3babfca97444" providerId="ADAL" clId="{4E221203-ED49-47FA-9AC0-E21525D8270C}" dt="2023-01-29T17:32:23.306" v="312" actId="478"/>
          <ac:spMkLst>
            <pc:docMk/>
            <pc:sldMk cId="1025180654" sldId="311"/>
            <ac:spMk id="4" creationId="{FB94A2FC-29D0-5E0B-8A3A-35E1DCB41C0F}"/>
          </ac:spMkLst>
        </pc:spChg>
        <pc:spChg chg="add del mod">
          <ac:chgData name="NGO VAN CANH 20193204" userId="01f044d0-80ec-4852-b206-3babfca97444" providerId="ADAL" clId="{4E221203-ED49-47FA-9AC0-E21525D8270C}" dt="2023-01-29T17:33:59.072" v="319"/>
          <ac:spMkLst>
            <pc:docMk/>
            <pc:sldMk cId="1025180654" sldId="311"/>
            <ac:spMk id="5" creationId="{570435AF-8690-E790-DE6C-426625EDB5F8}"/>
          </ac:spMkLst>
        </pc:spChg>
        <pc:spChg chg="del">
          <ac:chgData name="NGO VAN CANH 20193204" userId="01f044d0-80ec-4852-b206-3babfca97444" providerId="ADAL" clId="{4E221203-ED49-47FA-9AC0-E21525D8270C}" dt="2023-01-29T18:23:04.962" v="348" actId="478"/>
          <ac:spMkLst>
            <pc:docMk/>
            <pc:sldMk cId="1025180654" sldId="311"/>
            <ac:spMk id="7" creationId="{14D43BC3-6AEE-7BD9-28CA-E11CF141D39F}"/>
          </ac:spMkLst>
        </pc:spChg>
        <pc:spChg chg="del">
          <ac:chgData name="NGO VAN CANH 20193204" userId="01f044d0-80ec-4852-b206-3babfca97444" providerId="ADAL" clId="{4E221203-ED49-47FA-9AC0-E21525D8270C}" dt="2023-01-29T18:23:03.542" v="347" actId="478"/>
          <ac:spMkLst>
            <pc:docMk/>
            <pc:sldMk cId="1025180654" sldId="311"/>
            <ac:spMk id="8" creationId="{139F30EA-5885-4E00-6F54-E042C19CE3B5}"/>
          </ac:spMkLst>
        </pc:spChg>
        <pc:spChg chg="add mod">
          <ac:chgData name="NGO VAN CANH 20193204" userId="01f044d0-80ec-4852-b206-3babfca97444" providerId="ADAL" clId="{4E221203-ED49-47FA-9AC0-E21525D8270C}" dt="2023-01-29T18:31:42.234" v="403" actId="1076"/>
          <ac:spMkLst>
            <pc:docMk/>
            <pc:sldMk cId="1025180654" sldId="311"/>
            <ac:spMk id="10" creationId="{21AFE391-771F-7F51-B25A-C042C7C2AFBC}"/>
          </ac:spMkLst>
        </pc:spChg>
        <pc:spChg chg="add del mod">
          <ac:chgData name="NGO VAN CANH 20193204" userId="01f044d0-80ec-4852-b206-3babfca97444" providerId="ADAL" clId="{4E221203-ED49-47FA-9AC0-E21525D8270C}" dt="2023-01-30T05:12:01.746" v="2988" actId="478"/>
          <ac:spMkLst>
            <pc:docMk/>
            <pc:sldMk cId="1025180654" sldId="311"/>
            <ac:spMk id="11" creationId="{A06D252A-8E9D-0ADB-6B02-718F6B003363}"/>
          </ac:spMkLst>
        </pc:spChg>
        <pc:spChg chg="add del mod">
          <ac:chgData name="NGO VAN CANH 20193204" userId="01f044d0-80ec-4852-b206-3babfca97444" providerId="ADAL" clId="{4E221203-ED49-47FA-9AC0-E21525D8270C}" dt="2023-01-30T05:12:00.409" v="2987"/>
          <ac:spMkLst>
            <pc:docMk/>
            <pc:sldMk cId="1025180654" sldId="311"/>
            <ac:spMk id="13" creationId="{69B8CDE1-D0FA-4570-A9F9-90FB79D430AC}"/>
          </ac:spMkLst>
        </pc:spChg>
        <pc:picChg chg="add del mod modCrop">
          <ac:chgData name="NGO VAN CANH 20193204" userId="01f044d0-80ec-4852-b206-3babfca97444" providerId="ADAL" clId="{4E221203-ED49-47FA-9AC0-E21525D8270C}" dt="2023-01-30T03:40:26.244" v="695" actId="478"/>
          <ac:picMkLst>
            <pc:docMk/>
            <pc:sldMk cId="1025180654" sldId="311"/>
            <ac:picMk id="9" creationId="{3E325888-3BF7-F58F-6C89-6732F6362E74}"/>
          </ac:picMkLst>
        </pc:picChg>
        <pc:picChg chg="add del mod">
          <ac:chgData name="NGO VAN CANH 20193204" userId="01f044d0-80ec-4852-b206-3babfca97444" providerId="ADAL" clId="{4E221203-ED49-47FA-9AC0-E21525D8270C}" dt="2023-01-30T03:40:58.111" v="699" actId="478"/>
          <ac:picMkLst>
            <pc:docMk/>
            <pc:sldMk cId="1025180654" sldId="311"/>
            <ac:picMk id="12" creationId="{0D2A1D55-1523-614A-9188-B92CFC9CE0F2}"/>
          </ac:picMkLst>
        </pc:picChg>
      </pc:sldChg>
      <pc:sldChg chg="delSp modSp add mod modTransition modAnim">
        <pc:chgData name="NGO VAN CANH 20193204" userId="01f044d0-80ec-4852-b206-3babfca97444" providerId="ADAL" clId="{4E221203-ED49-47FA-9AC0-E21525D8270C}" dt="2023-01-29T18:56:37.621" v="677"/>
        <pc:sldMkLst>
          <pc:docMk/>
          <pc:sldMk cId="206605516" sldId="312"/>
        </pc:sldMkLst>
        <pc:spChg chg="del">
          <ac:chgData name="NGO VAN CANH 20193204" userId="01f044d0-80ec-4852-b206-3babfca97444" providerId="ADAL" clId="{4E221203-ED49-47FA-9AC0-E21525D8270C}" dt="2023-01-29T18:29:40.054" v="379" actId="478"/>
          <ac:spMkLst>
            <pc:docMk/>
            <pc:sldMk cId="206605516" sldId="312"/>
            <ac:spMk id="2" creationId="{5ADC0E15-1F47-3735-5E0A-7A9B654BF1EB}"/>
          </ac:spMkLst>
        </pc:spChg>
        <pc:spChg chg="mod">
          <ac:chgData name="NGO VAN CANH 20193204" userId="01f044d0-80ec-4852-b206-3babfca97444" providerId="ADAL" clId="{4E221203-ED49-47FA-9AC0-E21525D8270C}" dt="2023-01-29T18:30:09.335" v="389" actId="12788"/>
          <ac:spMkLst>
            <pc:docMk/>
            <pc:sldMk cId="206605516" sldId="312"/>
            <ac:spMk id="4" creationId="{FB94A2FC-29D0-5E0B-8A3A-35E1DCB41C0F}"/>
          </ac:spMkLst>
        </pc:spChg>
      </pc:sldChg>
      <pc:sldChg chg="addSp delSp modSp add mod modAnim">
        <pc:chgData name="NGO VAN CANH 20193204" userId="01f044d0-80ec-4852-b206-3babfca97444" providerId="ADAL" clId="{4E221203-ED49-47FA-9AC0-E21525D8270C}" dt="2023-01-30T05:11:57.346" v="2984" actId="478"/>
        <pc:sldMkLst>
          <pc:docMk/>
          <pc:sldMk cId="3516159157" sldId="313"/>
        </pc:sldMkLst>
        <pc:spChg chg="add del">
          <ac:chgData name="NGO VAN CANH 20193204" userId="01f044d0-80ec-4852-b206-3babfca97444" providerId="ADAL" clId="{4E221203-ED49-47FA-9AC0-E21525D8270C}" dt="2023-01-29T18:32:32.952" v="407" actId="22"/>
          <ac:spMkLst>
            <pc:docMk/>
            <pc:sldMk cId="3516159157" sldId="313"/>
            <ac:spMk id="3" creationId="{5B1C52C6-DD64-AC86-06E7-314185C9738A}"/>
          </ac:spMkLst>
        </pc:spChg>
        <pc:spChg chg="add mod">
          <ac:chgData name="NGO VAN CANH 20193204" userId="01f044d0-80ec-4852-b206-3babfca97444" providerId="ADAL" clId="{4E221203-ED49-47FA-9AC0-E21525D8270C}" dt="2023-01-29T18:46:39.362" v="478" actId="1076"/>
          <ac:spMkLst>
            <pc:docMk/>
            <pc:sldMk cId="3516159157" sldId="313"/>
            <ac:spMk id="5" creationId="{9BCB71C3-3E0B-7A3F-8905-F256C48630F9}"/>
          </ac:spMkLst>
        </pc:spChg>
        <pc:spChg chg="add del mod">
          <ac:chgData name="NGO VAN CANH 20193204" userId="01f044d0-80ec-4852-b206-3babfca97444" providerId="ADAL" clId="{4E221203-ED49-47FA-9AC0-E21525D8270C}" dt="2023-01-29T18:40:30.985" v="450" actId="478"/>
          <ac:spMkLst>
            <pc:docMk/>
            <pc:sldMk cId="3516159157" sldId="313"/>
            <ac:spMk id="6" creationId="{487CDC3E-9EE7-271F-EEAB-E9357FAEA730}"/>
          </ac:spMkLst>
        </pc:spChg>
        <pc:spChg chg="add del">
          <ac:chgData name="NGO VAN CANH 20193204" userId="01f044d0-80ec-4852-b206-3babfca97444" providerId="ADAL" clId="{4E221203-ED49-47FA-9AC0-E21525D8270C}" dt="2023-01-29T18:45:38.597" v="459" actId="22"/>
          <ac:spMkLst>
            <pc:docMk/>
            <pc:sldMk cId="3516159157" sldId="313"/>
            <ac:spMk id="8" creationId="{0A553C0C-46A9-01DB-4896-1E43E03DD1B3}"/>
          </ac:spMkLst>
        </pc:spChg>
        <pc:spChg chg="add del">
          <ac:chgData name="NGO VAN CANH 20193204" userId="01f044d0-80ec-4852-b206-3babfca97444" providerId="ADAL" clId="{4E221203-ED49-47FA-9AC0-E21525D8270C}" dt="2023-01-29T18:45:41.723" v="461" actId="478"/>
          <ac:spMkLst>
            <pc:docMk/>
            <pc:sldMk cId="3516159157" sldId="313"/>
            <ac:spMk id="12" creationId="{938B52FF-7E21-96DC-8D69-B1F857A9EF00}"/>
          </ac:spMkLst>
        </pc:spChg>
        <pc:spChg chg="add del mod">
          <ac:chgData name="NGO VAN CANH 20193204" userId="01f044d0-80ec-4852-b206-3babfca97444" providerId="ADAL" clId="{4E221203-ED49-47FA-9AC0-E21525D8270C}" dt="2023-01-29T18:46:19.081" v="474" actId="478"/>
          <ac:spMkLst>
            <pc:docMk/>
            <pc:sldMk cId="3516159157" sldId="313"/>
            <ac:spMk id="13" creationId="{73B3AC2F-4EB7-E1CB-BD29-A1CB3FD6AE3D}"/>
          </ac:spMkLst>
        </pc:spChg>
        <pc:spChg chg="add mod">
          <ac:chgData name="NGO VAN CANH 20193204" userId="01f044d0-80ec-4852-b206-3babfca97444" providerId="ADAL" clId="{4E221203-ED49-47FA-9AC0-E21525D8270C}" dt="2023-01-29T18:46:48.770" v="482" actId="1076"/>
          <ac:spMkLst>
            <pc:docMk/>
            <pc:sldMk cId="3516159157" sldId="313"/>
            <ac:spMk id="14" creationId="{573CA533-5D94-F767-E870-4BB804C562C3}"/>
          </ac:spMkLst>
        </pc:spChg>
        <pc:spChg chg="add mod">
          <ac:chgData name="NGO VAN CANH 20193204" userId="01f044d0-80ec-4852-b206-3babfca97444" providerId="ADAL" clId="{4E221203-ED49-47FA-9AC0-E21525D8270C}" dt="2023-01-29T18:46:45.985" v="481" actId="571"/>
          <ac:spMkLst>
            <pc:docMk/>
            <pc:sldMk cId="3516159157" sldId="313"/>
            <ac:spMk id="15" creationId="{62703C3B-086D-AAE3-758D-AF5F15CBE225}"/>
          </ac:spMkLst>
        </pc:spChg>
        <pc:spChg chg="add del mod">
          <ac:chgData name="NGO VAN CANH 20193204" userId="01f044d0-80ec-4852-b206-3babfca97444" providerId="ADAL" clId="{4E221203-ED49-47FA-9AC0-E21525D8270C}" dt="2023-01-30T05:11:57.346" v="2984" actId="478"/>
          <ac:spMkLst>
            <pc:docMk/>
            <pc:sldMk cId="3516159157" sldId="313"/>
            <ac:spMk id="16" creationId="{D608BBFB-FB5A-CB95-735E-AB16836E5BCC}"/>
          </ac:spMkLst>
        </pc:spChg>
        <pc:spChg chg="add del mod">
          <ac:chgData name="NGO VAN CANH 20193204" userId="01f044d0-80ec-4852-b206-3babfca97444" providerId="ADAL" clId="{4E221203-ED49-47FA-9AC0-E21525D8270C}" dt="2023-01-30T05:11:56.717" v="2983"/>
          <ac:spMkLst>
            <pc:docMk/>
            <pc:sldMk cId="3516159157" sldId="313"/>
            <ac:spMk id="17" creationId="{112DC18D-5099-2049-B412-5A5706C482D8}"/>
          </ac:spMkLst>
        </pc:spChg>
        <pc:picChg chg="del mod">
          <ac:chgData name="NGO VAN CANH 20193204" userId="01f044d0-80ec-4852-b206-3babfca97444" providerId="ADAL" clId="{4E221203-ED49-47FA-9AC0-E21525D8270C}" dt="2023-01-30T03:41:29.237" v="706" actId="478"/>
          <ac:picMkLst>
            <pc:docMk/>
            <pc:sldMk cId="3516159157" sldId="313"/>
            <ac:picMk id="9" creationId="{3E325888-3BF7-F58F-6C89-6732F6362E74}"/>
          </ac:picMkLst>
        </pc:picChg>
      </pc:sldChg>
      <pc:sldChg chg="add del">
        <pc:chgData name="NGO VAN CANH 20193204" userId="01f044d0-80ec-4852-b206-3babfca97444" providerId="ADAL" clId="{4E221203-ED49-47FA-9AC0-E21525D8270C}" dt="2023-01-29T18:42:33.024" v="455" actId="47"/>
        <pc:sldMkLst>
          <pc:docMk/>
          <pc:sldMk cId="2097174079" sldId="314"/>
        </pc:sldMkLst>
      </pc:sldChg>
      <pc:sldChg chg="modSp add del mod modTransition">
        <pc:chgData name="NGO VAN CANH 20193204" userId="01f044d0-80ec-4852-b206-3babfca97444" providerId="ADAL" clId="{4E221203-ED49-47FA-9AC0-E21525D8270C}" dt="2023-01-29T18:50:45.559" v="535" actId="47"/>
        <pc:sldMkLst>
          <pc:docMk/>
          <pc:sldMk cId="2629713973" sldId="314"/>
        </pc:sldMkLst>
        <pc:spChg chg="mod">
          <ac:chgData name="NGO VAN CANH 20193204" userId="01f044d0-80ec-4852-b206-3babfca97444" providerId="ADAL" clId="{4E221203-ED49-47FA-9AC0-E21525D8270C}" dt="2023-01-29T18:50:30.023" v="533" actId="20577"/>
          <ac:spMkLst>
            <pc:docMk/>
            <pc:sldMk cId="2629713973" sldId="314"/>
            <ac:spMk id="13" creationId="{73B3AC2F-4EB7-E1CB-BD29-A1CB3FD6AE3D}"/>
          </ac:spMkLst>
        </pc:spChg>
      </pc:sldChg>
      <pc:sldChg chg="addSp delSp modSp add mod modTransition modAnim">
        <pc:chgData name="NGO VAN CANH 20193204" userId="01f044d0-80ec-4852-b206-3babfca97444" providerId="ADAL" clId="{4E221203-ED49-47FA-9AC0-E21525D8270C}" dt="2023-01-30T05:11:55.786" v="2981" actId="478"/>
        <pc:sldMkLst>
          <pc:docMk/>
          <pc:sldMk cId="2214626597" sldId="315"/>
        </pc:sldMkLst>
        <pc:spChg chg="add del mod">
          <ac:chgData name="NGO VAN CANH 20193204" userId="01f044d0-80ec-4852-b206-3babfca97444" providerId="ADAL" clId="{4E221203-ED49-47FA-9AC0-E21525D8270C}" dt="2023-01-30T05:11:55.786" v="2981" actId="478"/>
          <ac:spMkLst>
            <pc:docMk/>
            <pc:sldMk cId="2214626597" sldId="315"/>
            <ac:spMk id="2" creationId="{BC1C3E96-1882-CACF-3220-58C7E5812EE5}"/>
          </ac:spMkLst>
        </pc:spChg>
        <pc:spChg chg="add del mod">
          <ac:chgData name="NGO VAN CANH 20193204" userId="01f044d0-80ec-4852-b206-3babfca97444" providerId="ADAL" clId="{4E221203-ED49-47FA-9AC0-E21525D8270C}" dt="2023-01-30T05:11:55.410" v="2980"/>
          <ac:spMkLst>
            <pc:docMk/>
            <pc:sldMk cId="2214626597" sldId="315"/>
            <ac:spMk id="3" creationId="{AB312D0D-A76C-334D-331C-DCD1FCA98EB0}"/>
          </ac:spMkLst>
        </pc:spChg>
        <pc:spChg chg="mod">
          <ac:chgData name="NGO VAN CANH 20193204" userId="01f044d0-80ec-4852-b206-3babfca97444" providerId="ADAL" clId="{4E221203-ED49-47FA-9AC0-E21525D8270C}" dt="2023-01-29T18:51:15.310" v="556" actId="20577"/>
          <ac:spMkLst>
            <pc:docMk/>
            <pc:sldMk cId="2214626597" sldId="315"/>
            <ac:spMk id="13" creationId="{73B3AC2F-4EB7-E1CB-BD29-A1CB3FD6AE3D}"/>
          </ac:spMkLst>
        </pc:spChg>
        <pc:picChg chg="del">
          <ac:chgData name="NGO VAN CANH 20193204" userId="01f044d0-80ec-4852-b206-3babfca97444" providerId="ADAL" clId="{4E221203-ED49-47FA-9AC0-E21525D8270C}" dt="2023-01-30T03:41:48.606" v="711" actId="478"/>
          <ac:picMkLst>
            <pc:docMk/>
            <pc:sldMk cId="2214626597" sldId="315"/>
            <ac:picMk id="9" creationId="{3E325888-3BF7-F58F-6C89-6732F6362E74}"/>
          </ac:picMkLst>
        </pc:picChg>
      </pc:sldChg>
      <pc:sldChg chg="addSp delSp modSp add mod modTransition modAnim">
        <pc:chgData name="NGO VAN CANH 20193204" userId="01f044d0-80ec-4852-b206-3babfca97444" providerId="ADAL" clId="{4E221203-ED49-47FA-9AC0-E21525D8270C}" dt="2023-01-30T05:11:55.192" v="2979" actId="478"/>
        <pc:sldMkLst>
          <pc:docMk/>
          <pc:sldMk cId="1997135238" sldId="316"/>
        </pc:sldMkLst>
        <pc:spChg chg="add del mod">
          <ac:chgData name="NGO VAN CANH 20193204" userId="01f044d0-80ec-4852-b206-3babfca97444" providerId="ADAL" clId="{4E221203-ED49-47FA-9AC0-E21525D8270C}" dt="2023-01-30T05:11:55.192" v="2979" actId="478"/>
          <ac:spMkLst>
            <pc:docMk/>
            <pc:sldMk cId="1997135238" sldId="316"/>
            <ac:spMk id="2" creationId="{C1217226-D779-CA02-57BC-9F5721740C59}"/>
          </ac:spMkLst>
        </pc:spChg>
        <pc:spChg chg="add del mod">
          <ac:chgData name="NGO VAN CANH 20193204" userId="01f044d0-80ec-4852-b206-3babfca97444" providerId="ADAL" clId="{4E221203-ED49-47FA-9AC0-E21525D8270C}" dt="2023-01-30T05:11:54.929" v="2978"/>
          <ac:spMkLst>
            <pc:docMk/>
            <pc:sldMk cId="1997135238" sldId="316"/>
            <ac:spMk id="3" creationId="{7FBE7737-C2F7-2134-5BB5-A2EB99F54A5B}"/>
          </ac:spMkLst>
        </pc:spChg>
        <pc:spChg chg="mod">
          <ac:chgData name="NGO VAN CANH 20193204" userId="01f044d0-80ec-4852-b206-3babfca97444" providerId="ADAL" clId="{4E221203-ED49-47FA-9AC0-E21525D8270C}" dt="2023-01-29T18:57:10.736" v="682" actId="1076"/>
          <ac:spMkLst>
            <pc:docMk/>
            <pc:sldMk cId="1997135238" sldId="316"/>
            <ac:spMk id="5" creationId="{9BCB71C3-3E0B-7A3F-8905-F256C48630F9}"/>
          </ac:spMkLst>
        </pc:spChg>
        <pc:spChg chg="mod">
          <ac:chgData name="NGO VAN CANH 20193204" userId="01f044d0-80ec-4852-b206-3babfca97444" providerId="ADAL" clId="{4E221203-ED49-47FA-9AC0-E21525D8270C}" dt="2023-01-29T19:01:17.832" v="694" actId="20577"/>
          <ac:spMkLst>
            <pc:docMk/>
            <pc:sldMk cId="1997135238" sldId="316"/>
            <ac:spMk id="13" creationId="{73B3AC2F-4EB7-E1CB-BD29-A1CB3FD6AE3D}"/>
          </ac:spMkLst>
        </pc:spChg>
        <pc:picChg chg="del">
          <ac:chgData name="NGO VAN CANH 20193204" userId="01f044d0-80ec-4852-b206-3babfca97444" providerId="ADAL" clId="{4E221203-ED49-47FA-9AC0-E21525D8270C}" dt="2023-01-30T03:41:53.331" v="713" actId="478"/>
          <ac:picMkLst>
            <pc:docMk/>
            <pc:sldMk cId="1997135238" sldId="316"/>
            <ac:picMk id="9" creationId="{3E325888-3BF7-F58F-6C89-6732F6362E74}"/>
          </ac:picMkLst>
        </pc:picChg>
      </pc:sldChg>
      <pc:sldChg chg="addSp delSp modSp add mod modTransition modNotesTx">
        <pc:chgData name="NGO VAN CANH 20193204" userId="01f044d0-80ec-4852-b206-3babfca97444" providerId="ADAL" clId="{4E221203-ED49-47FA-9AC0-E21525D8270C}" dt="2023-01-30T04:15:11.204" v="1400" actId="1076"/>
        <pc:sldMkLst>
          <pc:docMk/>
          <pc:sldMk cId="1133491367" sldId="317"/>
        </pc:sldMkLst>
        <pc:spChg chg="mod modCrop">
          <ac:chgData name="NGO VAN CANH 20193204" userId="01f044d0-80ec-4852-b206-3babfca97444" providerId="ADAL" clId="{4E221203-ED49-47FA-9AC0-E21525D8270C}" dt="2023-01-30T03:49:41.973" v="760" actId="18131"/>
          <ac:spMkLst>
            <pc:docMk/>
            <pc:sldMk cId="1133491367" sldId="317"/>
            <ac:spMk id="2" creationId="{C1217226-D779-CA02-57BC-9F5721740C59}"/>
          </ac:spMkLst>
        </pc:spChg>
        <pc:spChg chg="add del mod">
          <ac:chgData name="NGO VAN CANH 20193204" userId="01f044d0-80ec-4852-b206-3babfca97444" providerId="ADAL" clId="{4E221203-ED49-47FA-9AC0-E21525D8270C}" dt="2023-01-30T03:43:29.073" v="740" actId="478"/>
          <ac:spMkLst>
            <pc:docMk/>
            <pc:sldMk cId="1133491367" sldId="317"/>
            <ac:spMk id="4" creationId="{2BCE60B1-77B2-F705-FF5A-1F4CAA3DF76B}"/>
          </ac:spMkLst>
        </pc:spChg>
        <pc:spChg chg="del">
          <ac:chgData name="NGO VAN CANH 20193204" userId="01f044d0-80ec-4852-b206-3babfca97444" providerId="ADAL" clId="{4E221203-ED49-47FA-9AC0-E21525D8270C}" dt="2023-01-30T03:43:26.880" v="739" actId="478"/>
          <ac:spMkLst>
            <pc:docMk/>
            <pc:sldMk cId="1133491367" sldId="317"/>
            <ac:spMk id="5" creationId="{9BCB71C3-3E0B-7A3F-8905-F256C48630F9}"/>
          </ac:spMkLst>
        </pc:spChg>
        <pc:spChg chg="add mod">
          <ac:chgData name="NGO VAN CANH 20193204" userId="01f044d0-80ec-4852-b206-3babfca97444" providerId="ADAL" clId="{4E221203-ED49-47FA-9AC0-E21525D8270C}" dt="2023-01-30T04:15:11.204" v="1400" actId="1076"/>
          <ac:spMkLst>
            <pc:docMk/>
            <pc:sldMk cId="1133491367" sldId="317"/>
            <ac:spMk id="6" creationId="{148E4B6B-8F60-FB07-C89E-4374F647C57A}"/>
          </ac:spMkLst>
        </pc:spChg>
        <pc:spChg chg="del">
          <ac:chgData name="NGO VAN CANH 20193204" userId="01f044d0-80ec-4852-b206-3babfca97444" providerId="ADAL" clId="{4E221203-ED49-47FA-9AC0-E21525D8270C}" dt="2023-01-30T03:42:12.102" v="716" actId="478"/>
          <ac:spMkLst>
            <pc:docMk/>
            <pc:sldMk cId="1133491367" sldId="317"/>
            <ac:spMk id="10" creationId="{21AFE391-771F-7F51-B25A-C042C7C2AFBC}"/>
          </ac:spMkLst>
        </pc:spChg>
        <pc:spChg chg="mod">
          <ac:chgData name="NGO VAN CANH 20193204" userId="01f044d0-80ec-4852-b206-3babfca97444" providerId="ADAL" clId="{4E221203-ED49-47FA-9AC0-E21525D8270C}" dt="2023-01-30T03:43:55.602" v="751" actId="12788"/>
          <ac:spMkLst>
            <pc:docMk/>
            <pc:sldMk cId="1133491367" sldId="317"/>
            <ac:spMk id="13" creationId="{73B3AC2F-4EB7-E1CB-BD29-A1CB3FD6AE3D}"/>
          </ac:spMkLst>
        </pc:spChg>
      </pc:sldChg>
      <pc:sldChg chg="modSp add mod modTransition modNotesTx">
        <pc:chgData name="NGO VAN CANH 20193204" userId="01f044d0-80ec-4852-b206-3babfca97444" providerId="ADAL" clId="{4E221203-ED49-47FA-9AC0-E21525D8270C}" dt="2023-01-30T04:57:18.882" v="2540" actId="20577"/>
        <pc:sldMkLst>
          <pc:docMk/>
          <pc:sldMk cId="930518394" sldId="318"/>
        </pc:sldMkLst>
        <pc:spChg chg="mod">
          <ac:chgData name="NGO VAN CANH 20193204" userId="01f044d0-80ec-4852-b206-3babfca97444" providerId="ADAL" clId="{4E221203-ED49-47FA-9AC0-E21525D8270C}" dt="2023-01-30T04:22:14.105" v="1817"/>
          <ac:spMkLst>
            <pc:docMk/>
            <pc:sldMk cId="930518394" sldId="318"/>
            <ac:spMk id="2" creationId="{C1217226-D779-CA02-57BC-9F5721740C59}"/>
          </ac:spMkLst>
        </pc:spChg>
        <pc:spChg chg="mod">
          <ac:chgData name="NGO VAN CANH 20193204" userId="01f044d0-80ec-4852-b206-3babfca97444" providerId="ADAL" clId="{4E221203-ED49-47FA-9AC0-E21525D8270C}" dt="2023-01-30T04:57:18.882" v="2540" actId="20577"/>
          <ac:spMkLst>
            <pc:docMk/>
            <pc:sldMk cId="930518394" sldId="318"/>
            <ac:spMk id="6" creationId="{148E4B6B-8F60-FB07-C89E-4374F647C57A}"/>
          </ac:spMkLst>
        </pc:spChg>
      </pc:sldChg>
      <pc:sldChg chg="modSp add mod">
        <pc:chgData name="NGO VAN CANH 20193204" userId="01f044d0-80ec-4852-b206-3babfca97444" providerId="ADAL" clId="{4E221203-ED49-47FA-9AC0-E21525D8270C}" dt="2023-01-30T05:07:21.750" v="2932" actId="18131"/>
        <pc:sldMkLst>
          <pc:docMk/>
          <pc:sldMk cId="3082897813" sldId="319"/>
        </pc:sldMkLst>
        <pc:spChg chg="mod modCrop">
          <ac:chgData name="NGO VAN CANH 20193204" userId="01f044d0-80ec-4852-b206-3babfca97444" providerId="ADAL" clId="{4E221203-ED49-47FA-9AC0-E21525D8270C}" dt="2023-01-30T05:07:21.750" v="2932" actId="18131"/>
          <ac:spMkLst>
            <pc:docMk/>
            <pc:sldMk cId="3082897813" sldId="319"/>
            <ac:spMk id="2" creationId="{C1217226-D779-CA02-57BC-9F5721740C59}"/>
          </ac:spMkLst>
        </pc:spChg>
      </pc:sldChg>
      <pc:sldChg chg="addSp delSp modSp add mod modTransition modNotesTx">
        <pc:chgData name="NGO VAN CANH 20193204" userId="01f044d0-80ec-4852-b206-3babfca97444" providerId="ADAL" clId="{4E221203-ED49-47FA-9AC0-E21525D8270C}" dt="2023-01-30T05:17:16.470" v="3031" actId="12788"/>
        <pc:sldMkLst>
          <pc:docMk/>
          <pc:sldMk cId="2260050288" sldId="320"/>
        </pc:sldMkLst>
        <pc:spChg chg="del mod">
          <ac:chgData name="NGO VAN CANH 20193204" userId="01f044d0-80ec-4852-b206-3babfca97444" providerId="ADAL" clId="{4E221203-ED49-47FA-9AC0-E21525D8270C}" dt="2023-01-30T05:07:29.225" v="2934" actId="478"/>
          <ac:spMkLst>
            <pc:docMk/>
            <pc:sldMk cId="2260050288" sldId="320"/>
            <ac:spMk id="2" creationId="{C1217226-D779-CA02-57BC-9F5721740C59}"/>
          </ac:spMkLst>
        </pc:spChg>
        <pc:spChg chg="add mod">
          <ac:chgData name="NGO VAN CANH 20193204" userId="01f044d0-80ec-4852-b206-3babfca97444" providerId="ADAL" clId="{4E221203-ED49-47FA-9AC0-E21525D8270C}" dt="2023-01-30T05:07:37.874" v="2936" actId="12788"/>
          <ac:spMkLst>
            <pc:docMk/>
            <pc:sldMk cId="2260050288" sldId="320"/>
            <ac:spMk id="3" creationId="{AE986F7F-D586-2823-B08D-81B912204284}"/>
          </ac:spMkLst>
        </pc:spChg>
        <pc:spChg chg="del">
          <ac:chgData name="NGO VAN CANH 20193204" userId="01f044d0-80ec-4852-b206-3babfca97444" providerId="ADAL" clId="{4E221203-ED49-47FA-9AC0-E21525D8270C}" dt="2023-01-30T04:57:57.742" v="2544" actId="478"/>
          <ac:spMkLst>
            <pc:docMk/>
            <pc:sldMk cId="2260050288" sldId="320"/>
            <ac:spMk id="6" creationId="{148E4B6B-8F60-FB07-C89E-4374F647C57A}"/>
          </ac:spMkLst>
        </pc:spChg>
        <pc:spChg chg="mod">
          <ac:chgData name="NGO VAN CANH 20193204" userId="01f044d0-80ec-4852-b206-3babfca97444" providerId="ADAL" clId="{4E221203-ED49-47FA-9AC0-E21525D8270C}" dt="2023-01-30T05:17:16.470" v="3031" actId="12788"/>
          <ac:spMkLst>
            <pc:docMk/>
            <pc:sldMk cId="2260050288" sldId="320"/>
            <ac:spMk id="13" creationId="{73B3AC2F-4EB7-E1CB-BD29-A1CB3FD6AE3D}"/>
          </ac:spMkLst>
        </pc:spChg>
      </pc:sldChg>
      <pc:sldChg chg="addSp delSp modSp add mod modNotesTx">
        <pc:chgData name="NGO VAN CANH 20193204" userId="01f044d0-80ec-4852-b206-3babfca97444" providerId="ADAL" clId="{4E221203-ED49-47FA-9AC0-E21525D8270C}" dt="2023-01-30T05:17:23.248" v="3032"/>
        <pc:sldMkLst>
          <pc:docMk/>
          <pc:sldMk cId="1100185532" sldId="321"/>
        </pc:sldMkLst>
        <pc:spChg chg="del mod">
          <ac:chgData name="NGO VAN CANH 20193204" userId="01f044d0-80ec-4852-b206-3babfca97444" providerId="ADAL" clId="{4E221203-ED49-47FA-9AC0-E21525D8270C}" dt="2023-01-30T05:07:42.398" v="2937" actId="478"/>
          <ac:spMkLst>
            <pc:docMk/>
            <pc:sldMk cId="1100185532" sldId="321"/>
            <ac:spMk id="2" creationId="{C1217226-D779-CA02-57BC-9F5721740C59}"/>
          </ac:spMkLst>
        </pc:spChg>
        <pc:spChg chg="add mod">
          <ac:chgData name="NGO VAN CANH 20193204" userId="01f044d0-80ec-4852-b206-3babfca97444" providerId="ADAL" clId="{4E221203-ED49-47FA-9AC0-E21525D8270C}" dt="2023-01-30T05:07:52.476" v="2942" actId="1076"/>
          <ac:spMkLst>
            <pc:docMk/>
            <pc:sldMk cId="1100185532" sldId="321"/>
            <ac:spMk id="3" creationId="{DF6E4F1C-92F2-D5AD-724D-2653B03CC7E8}"/>
          </ac:spMkLst>
        </pc:spChg>
        <pc:spChg chg="add mod">
          <ac:chgData name="NGO VAN CANH 20193204" userId="01f044d0-80ec-4852-b206-3babfca97444" providerId="ADAL" clId="{4E221203-ED49-47FA-9AC0-E21525D8270C}" dt="2023-01-30T05:17:23.248" v="3032"/>
          <ac:spMkLst>
            <pc:docMk/>
            <pc:sldMk cId="1100185532" sldId="321"/>
            <ac:spMk id="4" creationId="{50573152-646A-F12A-78AB-C27728F43033}"/>
          </ac:spMkLst>
        </pc:spChg>
        <pc:spChg chg="del">
          <ac:chgData name="NGO VAN CANH 20193204" userId="01f044d0-80ec-4852-b206-3babfca97444" providerId="ADAL" clId="{4E221203-ED49-47FA-9AC0-E21525D8270C}" dt="2023-01-30T05:16:45.906" v="3024" actId="478"/>
          <ac:spMkLst>
            <pc:docMk/>
            <pc:sldMk cId="1100185532" sldId="321"/>
            <ac:spMk id="13" creationId="{73B3AC2F-4EB7-E1CB-BD29-A1CB3FD6AE3D}"/>
          </ac:spMkLst>
        </pc:spChg>
        <pc:picChg chg="add del mod">
          <ac:chgData name="NGO VAN CANH 20193204" userId="01f044d0-80ec-4852-b206-3babfca97444" providerId="ADAL" clId="{4E221203-ED49-47FA-9AC0-E21525D8270C}" dt="2023-01-30T05:00:20.975" v="2555" actId="478"/>
          <ac:picMkLst>
            <pc:docMk/>
            <pc:sldMk cId="1100185532" sldId="321"/>
            <ac:picMk id="1026" creationId="{1330534A-D4BD-7066-1975-E6C9B77D73D2}"/>
          </ac:picMkLst>
        </pc:picChg>
        <pc:picChg chg="add mod">
          <ac:chgData name="NGO VAN CANH 20193204" userId="01f044d0-80ec-4852-b206-3babfca97444" providerId="ADAL" clId="{4E221203-ED49-47FA-9AC0-E21525D8270C}" dt="2023-01-30T05:01:14.756" v="2565" actId="1076"/>
          <ac:picMkLst>
            <pc:docMk/>
            <pc:sldMk cId="1100185532" sldId="321"/>
            <ac:picMk id="1028" creationId="{5829BB76-85D5-46CA-3923-43239BF79077}"/>
          </ac:picMkLst>
        </pc:picChg>
      </pc:sldChg>
      <pc:sldChg chg="addSp delSp modSp add mod modTransition">
        <pc:chgData name="NGO VAN CANH 20193204" userId="01f044d0-80ec-4852-b206-3babfca97444" providerId="ADAL" clId="{4E221203-ED49-47FA-9AC0-E21525D8270C}" dt="2023-01-30T05:17:26.532" v="3033"/>
        <pc:sldMkLst>
          <pc:docMk/>
          <pc:sldMk cId="2841608088" sldId="322"/>
        </pc:sldMkLst>
        <pc:spChg chg="del mod ord">
          <ac:chgData name="NGO VAN CANH 20193204" userId="01f044d0-80ec-4852-b206-3babfca97444" providerId="ADAL" clId="{4E221203-ED49-47FA-9AC0-E21525D8270C}" dt="2023-01-30T05:07:56.160" v="2943" actId="478"/>
          <ac:spMkLst>
            <pc:docMk/>
            <pc:sldMk cId="2841608088" sldId="322"/>
            <ac:spMk id="2" creationId="{C1217226-D779-CA02-57BC-9F5721740C59}"/>
          </ac:spMkLst>
        </pc:spChg>
        <pc:spChg chg="add mod">
          <ac:chgData name="NGO VAN CANH 20193204" userId="01f044d0-80ec-4852-b206-3babfca97444" providerId="ADAL" clId="{4E221203-ED49-47FA-9AC0-E21525D8270C}" dt="2023-01-30T05:08:52.739" v="2960" actId="14100"/>
          <ac:spMkLst>
            <pc:docMk/>
            <pc:sldMk cId="2841608088" sldId="322"/>
            <ac:spMk id="5" creationId="{F02D0740-3689-B56E-AB96-BEFA48B64C7A}"/>
          </ac:spMkLst>
        </pc:spChg>
        <pc:spChg chg="add mod">
          <ac:chgData name="NGO VAN CANH 20193204" userId="01f044d0-80ec-4852-b206-3babfca97444" providerId="ADAL" clId="{4E221203-ED49-47FA-9AC0-E21525D8270C}" dt="2023-01-30T05:17:26.532" v="3033"/>
          <ac:spMkLst>
            <pc:docMk/>
            <pc:sldMk cId="2841608088" sldId="322"/>
            <ac:spMk id="6" creationId="{16B7AE85-81DF-7E74-FFEC-D8B7B88105B8}"/>
          </ac:spMkLst>
        </pc:spChg>
        <pc:spChg chg="del">
          <ac:chgData name="NGO VAN CANH 20193204" userId="01f044d0-80ec-4852-b206-3babfca97444" providerId="ADAL" clId="{4E221203-ED49-47FA-9AC0-E21525D8270C}" dt="2023-01-30T05:16:41.089" v="3023" actId="478"/>
          <ac:spMkLst>
            <pc:docMk/>
            <pc:sldMk cId="2841608088" sldId="322"/>
            <ac:spMk id="13" creationId="{73B3AC2F-4EB7-E1CB-BD29-A1CB3FD6AE3D}"/>
          </ac:spMkLst>
        </pc:spChg>
        <pc:picChg chg="add mod">
          <ac:chgData name="NGO VAN CANH 20193204" userId="01f044d0-80ec-4852-b206-3babfca97444" providerId="ADAL" clId="{4E221203-ED49-47FA-9AC0-E21525D8270C}" dt="2023-01-30T05:08:11.529" v="2949" actId="1076"/>
          <ac:picMkLst>
            <pc:docMk/>
            <pc:sldMk cId="2841608088" sldId="322"/>
            <ac:picMk id="4" creationId="{FF50B572-D2EF-01D3-8EEF-10CB87061136}"/>
          </ac:picMkLst>
        </pc:picChg>
        <pc:picChg chg="del mod">
          <ac:chgData name="NGO VAN CANH 20193204" userId="01f044d0-80ec-4852-b206-3babfca97444" providerId="ADAL" clId="{4E221203-ED49-47FA-9AC0-E21525D8270C}" dt="2023-01-30T05:03:38.822" v="2899" actId="478"/>
          <ac:picMkLst>
            <pc:docMk/>
            <pc:sldMk cId="2841608088" sldId="322"/>
            <ac:picMk id="1028" creationId="{5829BB76-85D5-46CA-3923-43239BF79077}"/>
          </ac:picMkLst>
        </pc:picChg>
      </pc:sldChg>
      <pc:sldChg chg="delSp modSp add del mod">
        <pc:chgData name="NGO VAN CANH 20193204" userId="01f044d0-80ec-4852-b206-3babfca97444" providerId="ADAL" clId="{4E221203-ED49-47FA-9AC0-E21525D8270C}" dt="2023-01-30T05:09:21.754" v="2962" actId="47"/>
        <pc:sldMkLst>
          <pc:docMk/>
          <pc:sldMk cId="273833494" sldId="323"/>
        </pc:sldMkLst>
        <pc:spChg chg="del">
          <ac:chgData name="NGO VAN CANH 20193204" userId="01f044d0-80ec-4852-b206-3babfca97444" providerId="ADAL" clId="{4E221203-ED49-47FA-9AC0-E21525D8270C}" dt="2023-01-30T05:06:01.061" v="2925" actId="478"/>
          <ac:spMkLst>
            <pc:docMk/>
            <pc:sldMk cId="273833494" sldId="323"/>
            <ac:spMk id="2" creationId="{C1217226-D779-CA02-57BC-9F5721740C59}"/>
          </ac:spMkLst>
        </pc:spChg>
        <pc:picChg chg="mod">
          <ac:chgData name="NGO VAN CANH 20193204" userId="01f044d0-80ec-4852-b206-3babfca97444" providerId="ADAL" clId="{4E221203-ED49-47FA-9AC0-E21525D8270C}" dt="2023-01-30T05:06:51.517" v="2930" actId="12789"/>
          <ac:picMkLst>
            <pc:docMk/>
            <pc:sldMk cId="273833494" sldId="323"/>
            <ac:picMk id="4" creationId="{FF50B572-D2EF-01D3-8EEF-10CB87061136}"/>
          </ac:picMkLst>
        </pc:picChg>
      </pc:sldChg>
      <pc:sldChg chg="addSp delSp modSp add mod modNotesTx">
        <pc:chgData name="NGO VAN CANH 20193204" userId="01f044d0-80ec-4852-b206-3babfca97444" providerId="ADAL" clId="{4E221203-ED49-47FA-9AC0-E21525D8270C}" dt="2023-01-30T05:21:54.905" v="3064" actId="12788"/>
        <pc:sldMkLst>
          <pc:docMk/>
          <pc:sldMk cId="679383464" sldId="324"/>
        </pc:sldMkLst>
        <pc:spChg chg="add mod">
          <ac:chgData name="NGO VAN CANH 20193204" userId="01f044d0-80ec-4852-b206-3babfca97444" providerId="ADAL" clId="{4E221203-ED49-47FA-9AC0-E21525D8270C}" dt="2023-01-30T05:21:54.905" v="3064" actId="12788"/>
          <ac:spMkLst>
            <pc:docMk/>
            <pc:sldMk cId="679383464" sldId="324"/>
            <ac:spMk id="2" creationId="{40C0A132-8D2B-7EE5-5D6A-B7CEE4C19C74}"/>
          </ac:spMkLst>
        </pc:spChg>
        <pc:spChg chg="del">
          <ac:chgData name="NGO VAN CANH 20193204" userId="01f044d0-80ec-4852-b206-3babfca97444" providerId="ADAL" clId="{4E221203-ED49-47FA-9AC0-E21525D8270C}" dt="2023-01-30T05:09:23.784" v="2963" actId="478"/>
          <ac:spMkLst>
            <pc:docMk/>
            <pc:sldMk cId="679383464" sldId="324"/>
            <ac:spMk id="5" creationId="{F02D0740-3689-B56E-AB96-BEFA48B64C7A}"/>
          </ac:spMkLst>
        </pc:spChg>
        <pc:spChg chg="del">
          <ac:chgData name="NGO VAN CANH 20193204" userId="01f044d0-80ec-4852-b206-3babfca97444" providerId="ADAL" clId="{4E221203-ED49-47FA-9AC0-E21525D8270C}" dt="2023-01-30T05:16:37.583" v="3022" actId="478"/>
          <ac:spMkLst>
            <pc:docMk/>
            <pc:sldMk cId="679383464" sldId="324"/>
            <ac:spMk id="13" creationId="{73B3AC2F-4EB7-E1CB-BD29-A1CB3FD6AE3D}"/>
          </ac:spMkLst>
        </pc:spChg>
      </pc:sldChg>
      <pc:sldChg chg="addSp delSp modSp add mod modNotesTx">
        <pc:chgData name="NGO VAN CANH 20193204" userId="01f044d0-80ec-4852-b206-3babfca97444" providerId="ADAL" clId="{4E221203-ED49-47FA-9AC0-E21525D8270C}" dt="2023-01-30T05:21:32.126" v="3059"/>
        <pc:sldMkLst>
          <pc:docMk/>
          <pc:sldMk cId="4095789879" sldId="325"/>
        </pc:sldMkLst>
        <pc:spChg chg="add del mod">
          <ac:chgData name="NGO VAN CANH 20193204" userId="01f044d0-80ec-4852-b206-3babfca97444" providerId="ADAL" clId="{4E221203-ED49-47FA-9AC0-E21525D8270C}" dt="2023-01-30T05:21:32.126" v="3059"/>
          <ac:spMkLst>
            <pc:docMk/>
            <pc:sldMk cId="4095789879" sldId="325"/>
            <ac:spMk id="2" creationId="{E16D99E8-70A9-010A-41CE-6D602D2FA172}"/>
          </ac:spMkLst>
        </pc:spChg>
        <pc:picChg chg="mod">
          <ac:chgData name="NGO VAN CANH 20193204" userId="01f044d0-80ec-4852-b206-3babfca97444" providerId="ADAL" clId="{4E221203-ED49-47FA-9AC0-E21525D8270C}" dt="2023-01-30T05:13:41.872" v="2994" actId="688"/>
          <ac:picMkLst>
            <pc:docMk/>
            <pc:sldMk cId="4095789879" sldId="325"/>
            <ac:picMk id="4" creationId="{FF50B572-D2EF-01D3-8EEF-10CB87061136}"/>
          </ac:picMkLst>
        </pc:picChg>
      </pc:sldChg>
      <pc:sldChg chg="addSp delSp modSp add mod modTransition">
        <pc:chgData name="NGO VAN CANH 20193204" userId="01f044d0-80ec-4852-b206-3babfca97444" providerId="ADAL" clId="{4E221203-ED49-47FA-9AC0-E21525D8270C}" dt="2023-01-30T05:18:04.333" v="3041"/>
        <pc:sldMkLst>
          <pc:docMk/>
          <pc:sldMk cId="3137575481" sldId="326"/>
        </pc:sldMkLst>
        <pc:spChg chg="del">
          <ac:chgData name="NGO VAN CANH 20193204" userId="01f044d0-80ec-4852-b206-3babfca97444" providerId="ADAL" clId="{4E221203-ED49-47FA-9AC0-E21525D8270C}" dt="2023-01-30T05:16:33.456" v="3021" actId="478"/>
          <ac:spMkLst>
            <pc:docMk/>
            <pc:sldMk cId="3137575481" sldId="326"/>
            <ac:spMk id="13" creationId="{73B3AC2F-4EB7-E1CB-BD29-A1CB3FD6AE3D}"/>
          </ac:spMkLst>
        </pc:spChg>
        <pc:picChg chg="mod">
          <ac:chgData name="NGO VAN CANH 20193204" userId="01f044d0-80ec-4852-b206-3babfca97444" providerId="ADAL" clId="{4E221203-ED49-47FA-9AC0-E21525D8270C}" dt="2023-01-30T05:17:43.888" v="3039" actId="1076"/>
          <ac:picMkLst>
            <pc:docMk/>
            <pc:sldMk cId="3137575481" sldId="326"/>
            <ac:picMk id="4" creationId="{FF50B572-D2EF-01D3-8EEF-10CB87061136}"/>
          </ac:picMkLst>
        </pc:picChg>
        <pc:picChg chg="add mod">
          <ac:chgData name="NGO VAN CANH 20193204" userId="01f044d0-80ec-4852-b206-3babfca97444" providerId="ADAL" clId="{4E221203-ED49-47FA-9AC0-E21525D8270C}" dt="2023-01-30T05:16:27.271" v="3020" actId="167"/>
          <ac:picMkLst>
            <pc:docMk/>
            <pc:sldMk cId="3137575481" sldId="326"/>
            <ac:picMk id="7169" creationId="{1C2270DA-03ED-EAE0-4D1A-2675A49A5DA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48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 Micro-electronics, thành lập năm 1987. Là 1 công ty chuyên sản xuất và thiết kế linh kiện điện tử bán dẫn</a:t>
            </a:r>
            <a:endParaRPr/>
          </a:p>
        </p:txBody>
      </p:sp>
    </p:spTree>
    <p:extLst>
      <p:ext uri="{BB962C8B-B14F-4D97-AF65-F5344CB8AC3E}">
        <p14:creationId xmlns:p14="http://schemas.microsoft.com/office/powerpoint/2010/main" val="3356887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 Micro-electronics, thành lập năm 1987. Là 1 công ty chuyên sản xuất và thiết kế linh kiện điện tử bán dẫn</a:t>
            </a:r>
          </a:p>
          <a:p>
            <a:pPr marL="0" lvl="0" indent="0" algn="l" rtl="0">
              <a:spcBef>
                <a:spcPts val="0"/>
              </a:spcBef>
              <a:spcAft>
                <a:spcPts val="0"/>
              </a:spcAft>
              <a:buNone/>
            </a:pPr>
            <a:r>
              <a:rPr lang="en-US"/>
              <a:t>STM32 là 1 dòng vi điều khiển sản xuất bởi st micro-electronics dựa trên cấu trúc ARM 32-bit</a:t>
            </a:r>
          </a:p>
          <a:p>
            <a:pPr marL="0" lvl="0" indent="0" algn="l" rtl="0">
              <a:spcBef>
                <a:spcPts val="0"/>
              </a:spcBef>
              <a:spcAft>
                <a:spcPts val="0"/>
              </a:spcAft>
              <a:buNone/>
            </a:pPr>
            <a:r>
              <a:rPr lang="en-US"/>
              <a:t>Project của chúng tôi sử dụng dòng chip stm32 f1. ra mắt năm 2007, nó là dòng chip đầu tiên và lâu đời nhất của dòng stm32. Vì đã tồn tại lâu nên nguồn tài liệu tham khảo và hướng dẫn cũng rất phong phú và dễ tìm. Đó chính là lí do mà chúng tôi chọn dòng chip này</a:t>
            </a:r>
            <a:endParaRPr/>
          </a:p>
        </p:txBody>
      </p:sp>
    </p:spTree>
    <p:extLst>
      <p:ext uri="{BB962C8B-B14F-4D97-AF65-F5344CB8AC3E}">
        <p14:creationId xmlns:p14="http://schemas.microsoft.com/office/powerpoint/2010/main" val="2545461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 Micro-electronics, thành lập năm 1987. Là 1 công ty chuyên sản xuất và thiết kế linh kiện điện tử bán dẫn</a:t>
            </a:r>
          </a:p>
          <a:p>
            <a:pPr marL="0" lvl="0" indent="0" algn="l" rtl="0">
              <a:spcBef>
                <a:spcPts val="0"/>
              </a:spcBef>
              <a:spcAft>
                <a:spcPts val="0"/>
              </a:spcAft>
              <a:buNone/>
            </a:pPr>
            <a:r>
              <a:rPr lang="en-US"/>
              <a:t>STM32 là 1 dòng vi điều khiển sản xuất bởi st micro-electronics dựa trên cấu trúc ARM 32-bit</a:t>
            </a:r>
          </a:p>
          <a:p>
            <a:pPr marL="0" lvl="0" indent="0" algn="l" rtl="0">
              <a:spcBef>
                <a:spcPts val="0"/>
              </a:spcBef>
              <a:spcAft>
                <a:spcPts val="0"/>
              </a:spcAft>
              <a:buNone/>
            </a:pPr>
            <a:r>
              <a:rPr lang="en-US"/>
              <a:t>Project của chúng tôi sử dụng dòng chip stm32 f1. ra mắt năm 2007, nó là dòng chip đầu tiên và lâu đời nhất của dòng stm32. Vì đã tồn tại lâu nên nguồn tài liệu tham khảo và hướng dẫn cũng rất phong phú và dễ tìm. Đó chính là lí do mà chúng tôi chọn dòng chip này</a:t>
            </a:r>
            <a:endParaRPr/>
          </a:p>
        </p:txBody>
      </p:sp>
    </p:spTree>
    <p:extLst>
      <p:ext uri="{BB962C8B-B14F-4D97-AF65-F5344CB8AC3E}">
        <p14:creationId xmlns:p14="http://schemas.microsoft.com/office/powerpoint/2010/main" val="2067524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81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Tuy nhiên con chip này rất nhỏ, kích thước chỉ chưa đến 1 m</a:t>
            </a:r>
            <a:r>
              <a:rPr lang="en-US" baseline="30000"/>
              <a:t>2 </a:t>
            </a:r>
            <a:r>
              <a:rPr lang="en-US" baseline="0"/>
              <a:t> , không phù hợp với mục đích thí nghiệm của project này</a:t>
            </a:r>
            <a:endParaRPr/>
          </a:p>
        </p:txBody>
      </p:sp>
    </p:spTree>
    <p:extLst>
      <p:ext uri="{BB962C8B-B14F-4D97-AF65-F5344CB8AC3E}">
        <p14:creationId xmlns:p14="http://schemas.microsoft.com/office/powerpoint/2010/main" val="3786841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Tuy nhiên con chip này rất nhỏ, kích thước chỉ chưa đến 1 m</a:t>
            </a:r>
            <a:r>
              <a:rPr lang="en-US" baseline="30000"/>
              <a:t>2 </a:t>
            </a:r>
            <a:r>
              <a:rPr lang="en-US" baseline="0"/>
              <a:t> , không phù hợp với mục đích thí nghiệm của project này</a:t>
            </a:r>
            <a:endParaRPr/>
          </a:p>
        </p:txBody>
      </p:sp>
    </p:spTree>
    <p:extLst>
      <p:ext uri="{BB962C8B-B14F-4D97-AF65-F5344CB8AC3E}">
        <p14:creationId xmlns:p14="http://schemas.microsoft.com/office/powerpoint/2010/main" val="3787606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Tuy nhiên con chip này rất nhỏ, kích thước chỉ chưa đến 1 m</a:t>
            </a:r>
            <a:r>
              <a:rPr lang="en-US" baseline="30000"/>
              <a:t>2 </a:t>
            </a:r>
            <a:r>
              <a:rPr lang="en-US" baseline="0"/>
              <a:t> , không phù hợp với mục đích thí nghiệm của project này.</a:t>
            </a:r>
            <a:endParaRPr/>
          </a:p>
        </p:txBody>
      </p:sp>
    </p:spTree>
    <p:extLst>
      <p:ext uri="{BB962C8B-B14F-4D97-AF65-F5344CB8AC3E}">
        <p14:creationId xmlns:p14="http://schemas.microsoft.com/office/powerpoint/2010/main" val="1239796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Tuy nhiên con chip này rất nhỏ, kích thước chỉ chưa đến 1 m</a:t>
            </a:r>
            <a:r>
              <a:rPr lang="en-US" baseline="30000"/>
              <a:t>2 </a:t>
            </a:r>
            <a:r>
              <a:rPr lang="en-US" baseline="0"/>
              <a:t> , không phù hợp với mục đích thí nghiệm của project này.</a:t>
            </a:r>
            <a:endParaRPr/>
          </a:p>
        </p:txBody>
      </p:sp>
    </p:spTree>
    <p:extLst>
      <p:ext uri="{BB962C8B-B14F-4D97-AF65-F5344CB8AC3E}">
        <p14:creationId xmlns:p14="http://schemas.microsoft.com/office/powerpoint/2010/main" val="3304739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Tuy nhiên con chip này rất nhỏ, kích thước chỉ chưa đến 1 m</a:t>
            </a:r>
            <a:r>
              <a:rPr lang="en-US" baseline="30000"/>
              <a:t>2 </a:t>
            </a:r>
            <a:r>
              <a:rPr lang="en-US" baseline="0"/>
              <a:t> , không phù hợp với mục đích thí nghiệm của project này.</a:t>
            </a:r>
            <a:endParaRPr/>
          </a:p>
        </p:txBody>
      </p:sp>
    </p:spTree>
    <p:extLst>
      <p:ext uri="{BB962C8B-B14F-4D97-AF65-F5344CB8AC3E}">
        <p14:creationId xmlns:p14="http://schemas.microsoft.com/office/powerpoint/2010/main" val="193459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32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550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310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4621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463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064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154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8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smtClean="0"/>
              <a:t>10-Feb-23</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667382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7679012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239588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17786965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903313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2079161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965620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9488366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175393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55300" y="1115325"/>
            <a:ext cx="7433400" cy="13506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1399560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ubtitle">
  <p:cSld name="Subtitle">
    <p:spTree>
      <p:nvGrpSpPr>
        <p:cNvPr id="1" name="Shape 63"/>
        <p:cNvGrpSpPr/>
        <p:nvPr/>
      </p:nvGrpSpPr>
      <p:grpSpPr>
        <a:xfrm>
          <a:off x="0" y="0"/>
          <a:ext cx="0" cy="0"/>
          <a:chOff x="0" y="0"/>
          <a:chExt cx="0" cy="0"/>
        </a:xfrm>
      </p:grpSpPr>
      <p:sp>
        <p:nvSpPr>
          <p:cNvPr id="88" name="Google Shape;88;p3"/>
          <p:cNvSpPr txBox="1">
            <a:spLocks noGrp="1"/>
          </p:cNvSpPr>
          <p:nvPr>
            <p:ph type="ctrTitle"/>
          </p:nvPr>
        </p:nvSpPr>
        <p:spPr>
          <a:xfrm>
            <a:off x="855300" y="1114800"/>
            <a:ext cx="7433400" cy="10188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9" name="Google Shape;89;p3"/>
          <p:cNvSpPr txBox="1">
            <a:spLocks noGrp="1"/>
          </p:cNvSpPr>
          <p:nvPr>
            <p:ph type="subTitle" idx="1"/>
          </p:nvPr>
        </p:nvSpPr>
        <p:spPr>
          <a:xfrm>
            <a:off x="855300" y="2117602"/>
            <a:ext cx="7433400" cy="355500"/>
          </a:xfrm>
          <a:prstGeom prst="rect">
            <a:avLst/>
          </a:prstGeom>
        </p:spPr>
        <p:txBody>
          <a:bodyPr spcFirstLastPara="1" wrap="square" lIns="0" tIns="0" rIns="0" bIns="0" anchor="t" anchorCtr="0">
            <a:noAutofit/>
          </a:bodyPr>
          <a:lstStyle>
            <a:lvl1pPr lvl="0" algn="ctr" rtl="0">
              <a:spcBef>
                <a:spcPts val="0"/>
              </a:spcBef>
              <a:spcAft>
                <a:spcPts val="0"/>
              </a:spcAft>
              <a:buClr>
                <a:schemeClr val="lt2"/>
              </a:buClr>
              <a:buSzPts val="2000"/>
              <a:buNone/>
              <a:defRPr sz="2000">
                <a:solidFill>
                  <a:schemeClr val="lt2"/>
                </a:solidFill>
              </a:defRPr>
            </a:lvl1pPr>
            <a:lvl2pPr lvl="1" algn="ctr" rtl="0">
              <a:spcBef>
                <a:spcPts val="800"/>
              </a:spcBef>
              <a:spcAft>
                <a:spcPts val="0"/>
              </a:spcAft>
              <a:buClr>
                <a:schemeClr val="lt2"/>
              </a:buClr>
              <a:buSzPts val="2000"/>
              <a:buNone/>
              <a:defRPr sz="2000">
                <a:solidFill>
                  <a:schemeClr val="lt2"/>
                </a:solidFill>
              </a:defRPr>
            </a:lvl2pPr>
            <a:lvl3pPr lvl="2" algn="ctr" rtl="0">
              <a:spcBef>
                <a:spcPts val="800"/>
              </a:spcBef>
              <a:spcAft>
                <a:spcPts val="0"/>
              </a:spcAft>
              <a:buClr>
                <a:schemeClr val="lt2"/>
              </a:buClr>
              <a:buSzPts val="2000"/>
              <a:buNone/>
              <a:defRPr sz="2000">
                <a:solidFill>
                  <a:schemeClr val="lt2"/>
                </a:solidFill>
              </a:defRPr>
            </a:lvl3pPr>
            <a:lvl4pPr lvl="3" algn="ctr" rtl="0">
              <a:spcBef>
                <a:spcPts val="800"/>
              </a:spcBef>
              <a:spcAft>
                <a:spcPts val="0"/>
              </a:spcAft>
              <a:buClr>
                <a:schemeClr val="lt2"/>
              </a:buClr>
              <a:buSzPts val="2000"/>
              <a:buNone/>
              <a:defRPr sz="2000">
                <a:solidFill>
                  <a:schemeClr val="lt2"/>
                </a:solidFill>
              </a:defRPr>
            </a:lvl4pPr>
            <a:lvl5pPr lvl="4" algn="ctr" rtl="0">
              <a:spcBef>
                <a:spcPts val="800"/>
              </a:spcBef>
              <a:spcAft>
                <a:spcPts val="0"/>
              </a:spcAft>
              <a:buClr>
                <a:schemeClr val="lt2"/>
              </a:buClr>
              <a:buSzPts val="2000"/>
              <a:buNone/>
              <a:defRPr sz="2000">
                <a:solidFill>
                  <a:schemeClr val="lt2"/>
                </a:solidFill>
              </a:defRPr>
            </a:lvl5pPr>
            <a:lvl6pPr lvl="5" algn="ctr" rtl="0">
              <a:spcBef>
                <a:spcPts val="800"/>
              </a:spcBef>
              <a:spcAft>
                <a:spcPts val="0"/>
              </a:spcAft>
              <a:buClr>
                <a:schemeClr val="lt2"/>
              </a:buClr>
              <a:buSzPts val="2000"/>
              <a:buNone/>
              <a:defRPr sz="2000">
                <a:solidFill>
                  <a:schemeClr val="lt2"/>
                </a:solidFill>
              </a:defRPr>
            </a:lvl6pPr>
            <a:lvl7pPr lvl="6" algn="ctr" rtl="0">
              <a:spcBef>
                <a:spcPts val="800"/>
              </a:spcBef>
              <a:spcAft>
                <a:spcPts val="0"/>
              </a:spcAft>
              <a:buClr>
                <a:schemeClr val="lt2"/>
              </a:buClr>
              <a:buSzPts val="2000"/>
              <a:buNone/>
              <a:defRPr sz="2000">
                <a:solidFill>
                  <a:schemeClr val="lt2"/>
                </a:solidFill>
              </a:defRPr>
            </a:lvl7pPr>
            <a:lvl8pPr lvl="7" algn="ctr" rtl="0">
              <a:spcBef>
                <a:spcPts val="800"/>
              </a:spcBef>
              <a:spcAft>
                <a:spcPts val="0"/>
              </a:spcAft>
              <a:buClr>
                <a:schemeClr val="lt2"/>
              </a:buClr>
              <a:buSzPts val="2000"/>
              <a:buNone/>
              <a:defRPr sz="2000">
                <a:solidFill>
                  <a:schemeClr val="lt2"/>
                </a:solidFill>
              </a:defRPr>
            </a:lvl8pPr>
            <a:lvl9pPr lvl="8" algn="ctr" rtl="0">
              <a:spcBef>
                <a:spcPts val="800"/>
              </a:spcBef>
              <a:spcAft>
                <a:spcPts val="800"/>
              </a:spcAft>
              <a:buClr>
                <a:schemeClr val="lt2"/>
              </a:buClr>
              <a:buSzPts val="2000"/>
              <a:buNone/>
              <a:defRPr sz="2000">
                <a:solidFill>
                  <a:schemeClr val="lt2"/>
                </a:solidFill>
              </a:defRPr>
            </a:lvl9pPr>
          </a:lstStyle>
          <a:p>
            <a:endParaRPr/>
          </a:p>
        </p:txBody>
      </p:sp>
    </p:spTree>
    <p:extLst>
      <p:ext uri="{BB962C8B-B14F-4D97-AF65-F5344CB8AC3E}">
        <p14:creationId xmlns:p14="http://schemas.microsoft.com/office/powerpoint/2010/main" val="207048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319957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14592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435426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7048011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10393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11602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7125565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10-Feb-23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9833964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extLst>
              <a:ext uri="{BEBA8EAE-BF5A-486C-A8C5-ECC9F3942E4B}">
                <a14:imgProps xmlns:a14="http://schemas.microsoft.com/office/drawing/2010/main">
                  <a14:imgLayer r:embed="rId22">
                    <a14:imgEffect>
                      <a14:sharpenSoften amount="-50000"/>
                    </a14:imgEffect>
                    <a14:imgEffect>
                      <a14:brightnessContrast bright="-40000" contrast="20000"/>
                    </a14:imgEffect>
                  </a14:imgLayer>
                </a14:imgProps>
              </a:ext>
            </a:extLst>
          </a:blip>
          <a:srcRect/>
          <a:stretch>
            <a:fillRect t="-13000" b="-13000"/>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10-Feb-23</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6188859"/>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2" r:id="rId19"/>
  </p:sldLayoutIdLst>
  <p:transition>
    <p:fade thruBlk="1"/>
  </p:transition>
  <p:hf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pic>
        <p:nvPicPr>
          <p:cNvPr id="7" name="Graphic 661">
            <a:extLst>
              <a:ext uri="{FF2B5EF4-FFF2-40B4-BE49-F238E27FC236}">
                <a16:creationId xmlns:a16="http://schemas.microsoft.com/office/drawing/2014/main" id="{EA351EBE-1E2F-401C-2891-C13FEEE53E1B}"/>
              </a:ext>
            </a:extLst>
          </p:cNvPr>
          <p:cNvPicPr>
            <a:picLocks noChangeAspect="1"/>
          </p:cNvPicPr>
          <p:nvPr/>
        </p:nvPicPr>
        <p:blipFill rotWithShape="1">
          <a:blip r:embed="rId3"/>
          <a:srcRect t="3533" b="12039"/>
          <a:stretch/>
        </p:blipFill>
        <p:spPr>
          <a:xfrm>
            <a:off x="0" y="0"/>
            <a:ext cx="9144000" cy="5143500"/>
          </a:xfrm>
          <a:prstGeom prst="roundRect">
            <a:avLst>
              <a:gd name="adj" fmla="val 0"/>
            </a:avLst>
          </a:prstGeom>
          <a:ln w="19050" cap="sq">
            <a:noFill/>
            <a:miter lim="800000"/>
          </a:ln>
          <a:effectLst>
            <a:outerShdw blurRad="88900" dist="38100" dir="5400000" algn="t" rotWithShape="0">
              <a:prstClr val="black">
                <a:alpha val="40000"/>
              </a:prstClr>
            </a:outerShdw>
          </a:effectLst>
        </p:spPr>
      </p:pic>
      <p:sp>
        <p:nvSpPr>
          <p:cNvPr id="8" name="Google Shape;658;p12">
            <a:extLst>
              <a:ext uri="{FF2B5EF4-FFF2-40B4-BE49-F238E27FC236}">
                <a16:creationId xmlns:a16="http://schemas.microsoft.com/office/drawing/2014/main" id="{57A77C93-F36C-7847-CDA0-4A8ADE72B7DD}"/>
              </a:ext>
            </a:extLst>
          </p:cNvPr>
          <p:cNvSpPr txBox="1">
            <a:spLocks/>
          </p:cNvSpPr>
          <p:nvPr/>
        </p:nvSpPr>
        <p:spPr>
          <a:xfrm>
            <a:off x="2112032" y="-1570892"/>
            <a:ext cx="4919937" cy="701731"/>
          </a:xfrm>
          <a:prstGeom prst="rect">
            <a:avLst/>
          </a:prstGeom>
        </p:spPr>
        <p:txBody>
          <a:bodyPr spcFirstLastPara="1" vert="horz" wrap="none" lIns="91440" tIns="45720" rIns="91440" bIns="45720" rtlCol="0" anchor="ctr" anchorCtr="0">
            <a:spAutoFit/>
          </a:bodyPr>
          <a:lst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a:lstStyle>
          <a:p>
            <a:pPr algn="ctr" defTabSz="914400"/>
            <a:r>
              <a:rPr lang="en-US" sz="4400" b="1">
                <a:latin typeface="Courier New" panose="02070309020205020404" pitchFamily="49" charset="0"/>
                <a:cs typeface="Courier New" panose="02070309020205020404" pitchFamily="49" charset="0"/>
              </a:rPr>
              <a:t>Microprocessor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10" name="TextBox 9">
            <a:extLst>
              <a:ext uri="{FF2B5EF4-FFF2-40B4-BE49-F238E27FC236}">
                <a16:creationId xmlns:a16="http://schemas.microsoft.com/office/drawing/2014/main" id="{21AFE391-771F-7F51-B25A-C042C7C2AFBC}"/>
              </a:ext>
            </a:extLst>
          </p:cNvPr>
          <p:cNvSpPr txBox="1"/>
          <p:nvPr/>
        </p:nvSpPr>
        <p:spPr>
          <a:xfrm>
            <a:off x="2261111" y="0"/>
            <a:ext cx="4621778" cy="646331"/>
          </a:xfrm>
          <a:prstGeom prst="rect">
            <a:avLst/>
          </a:prstGeom>
          <a:noFill/>
        </p:spPr>
        <p:txBody>
          <a:bodyPr wrap="none" rtlCol="0">
            <a:spAutoFit/>
          </a:bodyPr>
          <a:lstStyle/>
          <a:p>
            <a:r>
              <a:rPr lang="en-US" sz="3600" b="1">
                <a:latin typeface="Courier New" panose="02070309020205020404" pitchFamily="49" charset="0"/>
                <a:cs typeface="Courier New" panose="02070309020205020404" pitchFamily="49" charset="0"/>
              </a:rPr>
              <a:t>micro-controller</a:t>
            </a:r>
            <a:endParaRPr lang="en-US" sz="360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9BCB71C3-3E0B-7A3F-8905-F256C48630F9}"/>
              </a:ext>
            </a:extLst>
          </p:cNvPr>
          <p:cNvSpPr txBox="1"/>
          <p:nvPr/>
        </p:nvSpPr>
        <p:spPr>
          <a:xfrm>
            <a:off x="3987848" y="1066145"/>
            <a:ext cx="2765501" cy="461665"/>
          </a:xfrm>
          <a:prstGeom prst="rect">
            <a:avLst/>
          </a:prstGeom>
          <a:noFill/>
        </p:spPr>
        <p:txBody>
          <a:bodyPr wrap="none">
            <a:spAutoFit/>
          </a:bodyPr>
          <a:lstStyle/>
          <a:p>
            <a:r>
              <a:rPr lang="en-US" sz="2400">
                <a:latin typeface="Courier New" panose="02070309020205020404" pitchFamily="49" charset="0"/>
                <a:cs typeface="Courier New" panose="02070309020205020404" pitchFamily="49" charset="0"/>
              </a:rPr>
              <a:t>STM32F103C8T6 </a:t>
            </a:r>
          </a:p>
        </p:txBody>
      </p:sp>
      <p:sp>
        <p:nvSpPr>
          <p:cNvPr id="13" name="TextBox 12">
            <a:extLst>
              <a:ext uri="{FF2B5EF4-FFF2-40B4-BE49-F238E27FC236}">
                <a16:creationId xmlns:a16="http://schemas.microsoft.com/office/drawing/2014/main" id="{73B3AC2F-4EB7-E1CB-BD29-A1CB3FD6AE3D}"/>
              </a:ext>
            </a:extLst>
          </p:cNvPr>
          <p:cNvSpPr txBox="1"/>
          <p:nvPr/>
        </p:nvSpPr>
        <p:spPr>
          <a:xfrm>
            <a:off x="3652568" y="1527810"/>
            <a:ext cx="5156152" cy="2246769"/>
          </a:xfrm>
          <a:prstGeom prst="rect">
            <a:avLst/>
          </a:prstGeom>
          <a:noFill/>
        </p:spPr>
        <p:txBody>
          <a:bodyPr wrap="square">
            <a:spAutoFit/>
          </a:bodyPr>
          <a:lstStyle/>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STM		STMicroelectronics</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32		32-bit ARM architecture</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F103	Cortex M3</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C		48-pin</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8		64KB Flash memory</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T		package type LQFP</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6 		-40°C to +85°C</a:t>
            </a:r>
          </a:p>
        </p:txBody>
      </p:sp>
      <p:sp>
        <p:nvSpPr>
          <p:cNvPr id="2" name="Rectangle 1">
            <a:extLst>
              <a:ext uri="{FF2B5EF4-FFF2-40B4-BE49-F238E27FC236}">
                <a16:creationId xmlns:a16="http://schemas.microsoft.com/office/drawing/2014/main" id="{C1217226-D779-CA02-57BC-9F5721740C59}"/>
              </a:ext>
            </a:extLst>
          </p:cNvPr>
          <p:cNvSpPr/>
          <p:nvPr/>
        </p:nvSpPr>
        <p:spPr>
          <a:xfrm>
            <a:off x="730508" y="1527810"/>
            <a:ext cx="2765502" cy="276550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13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13" name="TextBox 12">
            <a:extLst>
              <a:ext uri="{FF2B5EF4-FFF2-40B4-BE49-F238E27FC236}">
                <a16:creationId xmlns:a16="http://schemas.microsoft.com/office/drawing/2014/main" id="{73B3AC2F-4EB7-E1CB-BD29-A1CB3FD6AE3D}"/>
              </a:ext>
            </a:extLst>
          </p:cNvPr>
          <p:cNvSpPr txBox="1"/>
          <p:nvPr/>
        </p:nvSpPr>
        <p:spPr>
          <a:xfrm>
            <a:off x="1982494" y="0"/>
            <a:ext cx="5179012" cy="646331"/>
          </a:xfrm>
          <a:prstGeom prst="rect">
            <a:avLst/>
          </a:prstGeom>
          <a:noFill/>
        </p:spPr>
        <p:txBody>
          <a:bodyPr wrap="square">
            <a:spAutoFit/>
          </a:bodyPr>
          <a:lstStyle/>
          <a:p>
            <a:r>
              <a:rPr lang="en-US" sz="3600">
                <a:latin typeface="Courier New" panose="02070309020205020404" pitchFamily="49" charset="0"/>
                <a:cs typeface="Courier New" panose="02070309020205020404" pitchFamily="49" charset="0"/>
              </a:rPr>
              <a:t>STMicroelectronics</a:t>
            </a:r>
          </a:p>
        </p:txBody>
      </p:sp>
      <p:sp>
        <p:nvSpPr>
          <p:cNvPr id="2" name="Rectangle 1">
            <a:extLst>
              <a:ext uri="{FF2B5EF4-FFF2-40B4-BE49-F238E27FC236}">
                <a16:creationId xmlns:a16="http://schemas.microsoft.com/office/drawing/2014/main" id="{C1217226-D779-CA02-57BC-9F5721740C59}"/>
              </a:ext>
            </a:extLst>
          </p:cNvPr>
          <p:cNvSpPr/>
          <p:nvPr/>
        </p:nvSpPr>
        <p:spPr>
          <a:xfrm>
            <a:off x="5957828" y="1527810"/>
            <a:ext cx="2765502" cy="2765502"/>
          </a:xfrm>
          <a:prstGeom prst="rect">
            <a:avLst/>
          </a:prstGeom>
          <a:blipFill>
            <a:blip r:embed="rId3"/>
            <a:srcRect/>
            <a:stretch>
              <a:fillRect l="-29171" t="-27140" r="-24109" b="-261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48E4B6B-8F60-FB07-C89E-4374F647C57A}"/>
              </a:ext>
            </a:extLst>
          </p:cNvPr>
          <p:cNvSpPr txBox="1"/>
          <p:nvPr/>
        </p:nvSpPr>
        <p:spPr>
          <a:xfrm>
            <a:off x="312420" y="1527810"/>
            <a:ext cx="5645408" cy="1200329"/>
          </a:xfrm>
          <a:prstGeom prst="rect">
            <a:avLst/>
          </a:prstGeom>
          <a:noFill/>
        </p:spPr>
        <p:txBody>
          <a:bodyPr wrap="square" rtlCol="0">
            <a:spAutoFit/>
          </a:bodyPr>
          <a:lstStyle/>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ST is the largest European semiconductor contract manufacturing and design company.</a:t>
            </a: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Founded in 1987</a:t>
            </a:r>
          </a:p>
        </p:txBody>
      </p:sp>
    </p:spTree>
    <p:extLst>
      <p:ext uri="{BB962C8B-B14F-4D97-AF65-F5344CB8AC3E}">
        <p14:creationId xmlns:p14="http://schemas.microsoft.com/office/powerpoint/2010/main" val="1133491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13" name="TextBox 12">
            <a:extLst>
              <a:ext uri="{FF2B5EF4-FFF2-40B4-BE49-F238E27FC236}">
                <a16:creationId xmlns:a16="http://schemas.microsoft.com/office/drawing/2014/main" id="{73B3AC2F-4EB7-E1CB-BD29-A1CB3FD6AE3D}"/>
              </a:ext>
            </a:extLst>
          </p:cNvPr>
          <p:cNvSpPr txBox="1"/>
          <p:nvPr/>
        </p:nvSpPr>
        <p:spPr>
          <a:xfrm>
            <a:off x="1982494" y="0"/>
            <a:ext cx="5179012" cy="646331"/>
          </a:xfrm>
          <a:prstGeom prst="rect">
            <a:avLst/>
          </a:prstGeom>
          <a:noFill/>
        </p:spPr>
        <p:txBody>
          <a:bodyPr wrap="square">
            <a:spAutoFit/>
          </a:bodyPr>
          <a:lstStyle/>
          <a:p>
            <a:r>
              <a:rPr lang="en-US" sz="3600">
                <a:latin typeface="Courier New" panose="02070309020205020404" pitchFamily="49" charset="0"/>
                <a:cs typeface="Courier New" panose="02070309020205020404" pitchFamily="49" charset="0"/>
              </a:rPr>
              <a:t>STMicroelectronics</a:t>
            </a:r>
          </a:p>
        </p:txBody>
      </p:sp>
      <p:sp>
        <p:nvSpPr>
          <p:cNvPr id="2" name="Rectangle 1">
            <a:extLst>
              <a:ext uri="{FF2B5EF4-FFF2-40B4-BE49-F238E27FC236}">
                <a16:creationId xmlns:a16="http://schemas.microsoft.com/office/drawing/2014/main" id="{C1217226-D779-CA02-57BC-9F5721740C59}"/>
              </a:ext>
            </a:extLst>
          </p:cNvPr>
          <p:cNvSpPr/>
          <p:nvPr/>
        </p:nvSpPr>
        <p:spPr>
          <a:xfrm>
            <a:off x="5957828" y="1527810"/>
            <a:ext cx="2765502" cy="2765502"/>
          </a:xfrm>
          <a:prstGeom prst="rect">
            <a:avLst/>
          </a:prstGeom>
          <a:blipFill>
            <a:blip r:embed="rId3">
              <a:duotone>
                <a:schemeClr val="accent3">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48E4B6B-8F60-FB07-C89E-4374F647C57A}"/>
              </a:ext>
            </a:extLst>
          </p:cNvPr>
          <p:cNvSpPr txBox="1"/>
          <p:nvPr/>
        </p:nvSpPr>
        <p:spPr>
          <a:xfrm>
            <a:off x="312420" y="1527810"/>
            <a:ext cx="5645408" cy="2031325"/>
          </a:xfrm>
          <a:prstGeom prst="rect">
            <a:avLst/>
          </a:prstGeom>
          <a:noFill/>
        </p:spPr>
        <p:txBody>
          <a:bodyPr wrap="square" rtlCol="0">
            <a:spAutoFit/>
          </a:bodyPr>
          <a:lstStyle/>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ST is the largest European semiconductor contract manufacturing and design company.</a:t>
            </a: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Founded in 1987</a:t>
            </a: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STM32 is a family of microcontroller ICs based on the 32-bit ARM architecture.</a:t>
            </a:r>
          </a:p>
        </p:txBody>
      </p:sp>
    </p:spTree>
    <p:extLst>
      <p:ext uri="{BB962C8B-B14F-4D97-AF65-F5344CB8AC3E}">
        <p14:creationId xmlns:p14="http://schemas.microsoft.com/office/powerpoint/2010/main" val="93051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13" name="TextBox 12">
            <a:extLst>
              <a:ext uri="{FF2B5EF4-FFF2-40B4-BE49-F238E27FC236}">
                <a16:creationId xmlns:a16="http://schemas.microsoft.com/office/drawing/2014/main" id="{73B3AC2F-4EB7-E1CB-BD29-A1CB3FD6AE3D}"/>
              </a:ext>
            </a:extLst>
          </p:cNvPr>
          <p:cNvSpPr txBox="1"/>
          <p:nvPr/>
        </p:nvSpPr>
        <p:spPr>
          <a:xfrm>
            <a:off x="1982494" y="0"/>
            <a:ext cx="5179012" cy="646331"/>
          </a:xfrm>
          <a:prstGeom prst="rect">
            <a:avLst/>
          </a:prstGeom>
          <a:noFill/>
        </p:spPr>
        <p:txBody>
          <a:bodyPr wrap="square">
            <a:spAutoFit/>
          </a:bodyPr>
          <a:lstStyle/>
          <a:p>
            <a:r>
              <a:rPr lang="en-US" sz="3600">
                <a:latin typeface="Courier New" panose="02070309020205020404" pitchFamily="49" charset="0"/>
                <a:cs typeface="Courier New" panose="02070309020205020404" pitchFamily="49" charset="0"/>
              </a:rPr>
              <a:t>STMicroelectronics</a:t>
            </a:r>
          </a:p>
        </p:txBody>
      </p:sp>
      <p:sp>
        <p:nvSpPr>
          <p:cNvPr id="2" name="Rectangle 1">
            <a:extLst>
              <a:ext uri="{FF2B5EF4-FFF2-40B4-BE49-F238E27FC236}">
                <a16:creationId xmlns:a16="http://schemas.microsoft.com/office/drawing/2014/main" id="{C1217226-D779-CA02-57BC-9F5721740C59}"/>
              </a:ext>
            </a:extLst>
          </p:cNvPr>
          <p:cNvSpPr/>
          <p:nvPr/>
        </p:nvSpPr>
        <p:spPr>
          <a:xfrm>
            <a:off x="5957828" y="1527810"/>
            <a:ext cx="2765502" cy="2765502"/>
          </a:xfrm>
          <a:prstGeom prst="rect">
            <a:avLst/>
          </a:prstGeom>
          <a:blipFill>
            <a:blip r:embed="rId3">
              <a:extLst>
                <a:ext uri="{96DAC541-7B7A-43D3-8B79-37D633B846F1}">
                  <asvg:svgBlip xmlns:asvg="http://schemas.microsoft.com/office/drawing/2016/SVG/main" r:embed="rId4"/>
                </a:ext>
              </a:extLst>
            </a:blip>
            <a:srcRect/>
            <a:stretch>
              <a:fillRect l="-6314" t="-7203" r="-7203" b="-63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48E4B6B-8F60-FB07-C89E-4374F647C57A}"/>
              </a:ext>
            </a:extLst>
          </p:cNvPr>
          <p:cNvSpPr txBox="1"/>
          <p:nvPr/>
        </p:nvSpPr>
        <p:spPr>
          <a:xfrm>
            <a:off x="312420" y="1527810"/>
            <a:ext cx="5645408" cy="3139321"/>
          </a:xfrm>
          <a:prstGeom prst="rect">
            <a:avLst/>
          </a:prstGeom>
          <a:noFill/>
        </p:spPr>
        <p:txBody>
          <a:bodyPr wrap="square" rtlCol="0">
            <a:spAutoFit/>
          </a:bodyPr>
          <a:lstStyle/>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ST is the largest European semiconductor contract manufacturing and design company.</a:t>
            </a: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Founded in 1987</a:t>
            </a: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STM32 is a family of microcontroller ICs based on the 32-bit ARM architecture.</a:t>
            </a:r>
          </a:p>
          <a:p>
            <a:pPr marL="285750" indent="-285750">
              <a:buFont typeface="Arial" panose="020B0604020202020204" pitchFamily="34" charset="0"/>
              <a:buChar char="•"/>
            </a:pPr>
            <a:r>
              <a:rPr lang="en-US">
                <a:latin typeface="Courier New" panose="02070309020205020404" pitchFamily="49" charset="0"/>
                <a:cs typeface="Courier New" panose="02070309020205020404" pitchFamily="49" charset="0"/>
              </a:rPr>
              <a:t>Our project using the STM32 F1 seri, it was the first group of STM32 microcontrollers based on the ARM Cortex-M3 core.</a:t>
            </a:r>
          </a:p>
        </p:txBody>
      </p:sp>
    </p:spTree>
    <p:extLst>
      <p:ext uri="{BB962C8B-B14F-4D97-AF65-F5344CB8AC3E}">
        <p14:creationId xmlns:p14="http://schemas.microsoft.com/office/powerpoint/2010/main" val="308289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13" name="TextBox 12">
            <a:extLst>
              <a:ext uri="{FF2B5EF4-FFF2-40B4-BE49-F238E27FC236}">
                <a16:creationId xmlns:a16="http://schemas.microsoft.com/office/drawing/2014/main" id="{73B3AC2F-4EB7-E1CB-BD29-A1CB3FD6AE3D}"/>
              </a:ext>
            </a:extLst>
          </p:cNvPr>
          <p:cNvSpPr txBox="1"/>
          <p:nvPr/>
        </p:nvSpPr>
        <p:spPr>
          <a:xfrm>
            <a:off x="2660027" y="0"/>
            <a:ext cx="3823946" cy="646331"/>
          </a:xfrm>
          <a:prstGeom prst="rect">
            <a:avLst/>
          </a:prstGeom>
          <a:noFill/>
        </p:spPr>
        <p:txBody>
          <a:bodyPr wrap="square">
            <a:spAutoFit/>
          </a:bodyPr>
          <a:lstStyle/>
          <a:p>
            <a:r>
              <a:rPr lang="en-US" sz="3600">
                <a:latin typeface="Courier New" panose="02070309020205020404" pitchFamily="49" charset="0"/>
                <a:cs typeface="Courier New" panose="02070309020205020404" pitchFamily="49" charset="0"/>
              </a:rPr>
              <a:t>STM32F103C8T6 </a:t>
            </a:r>
          </a:p>
        </p:txBody>
      </p:sp>
      <p:sp>
        <p:nvSpPr>
          <p:cNvPr id="3" name="Rectangle 2">
            <a:extLst>
              <a:ext uri="{FF2B5EF4-FFF2-40B4-BE49-F238E27FC236}">
                <a16:creationId xmlns:a16="http://schemas.microsoft.com/office/drawing/2014/main" id="{AE986F7F-D586-2823-B08D-81B912204284}"/>
              </a:ext>
            </a:extLst>
          </p:cNvPr>
          <p:cNvSpPr/>
          <p:nvPr/>
        </p:nvSpPr>
        <p:spPr>
          <a:xfrm>
            <a:off x="3189249" y="1188999"/>
            <a:ext cx="2765502" cy="2765502"/>
          </a:xfrm>
          <a:prstGeom prst="rect">
            <a:avLst/>
          </a:prstGeom>
          <a:blipFill>
            <a:blip r:embed="rId3">
              <a:extLst>
                <a:ext uri="{96DAC541-7B7A-43D3-8B79-37D633B846F1}">
                  <asvg:svgBlip xmlns:asvg="http://schemas.microsoft.com/office/drawing/2016/SVG/main" r:embed="rId4"/>
                </a:ext>
              </a:extLst>
            </a:blip>
            <a:srcRect/>
            <a:stretch>
              <a:fillRect l="-6314" t="-7203" r="-7203" b="-63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050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3" name="Rectangle 2">
            <a:extLst>
              <a:ext uri="{FF2B5EF4-FFF2-40B4-BE49-F238E27FC236}">
                <a16:creationId xmlns:a16="http://schemas.microsoft.com/office/drawing/2014/main" id="{DF6E4F1C-92F2-D5AD-724D-2653B03CC7E8}"/>
              </a:ext>
            </a:extLst>
          </p:cNvPr>
          <p:cNvSpPr/>
          <p:nvPr/>
        </p:nvSpPr>
        <p:spPr>
          <a:xfrm>
            <a:off x="2814110" y="1502900"/>
            <a:ext cx="491798" cy="491798"/>
          </a:xfrm>
          <a:prstGeom prst="rect">
            <a:avLst/>
          </a:prstGeom>
          <a:blipFill>
            <a:blip r:embed="rId3">
              <a:extLst>
                <a:ext uri="{96DAC541-7B7A-43D3-8B79-37D633B846F1}">
                  <asvg:svgBlip xmlns:asvg="http://schemas.microsoft.com/office/drawing/2016/SVG/main" r:embed="rId4"/>
                </a:ext>
              </a:extLst>
            </a:blip>
            <a:srcRect/>
            <a:stretch>
              <a:fillRect l="-6314" t="-7203" r="-7203" b="-63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573152-646A-F12A-78AB-C27728F43033}"/>
              </a:ext>
            </a:extLst>
          </p:cNvPr>
          <p:cNvSpPr txBox="1"/>
          <p:nvPr/>
        </p:nvSpPr>
        <p:spPr>
          <a:xfrm>
            <a:off x="2660027" y="0"/>
            <a:ext cx="3823946" cy="646331"/>
          </a:xfrm>
          <a:prstGeom prst="rect">
            <a:avLst/>
          </a:prstGeom>
          <a:noFill/>
        </p:spPr>
        <p:txBody>
          <a:bodyPr wrap="square">
            <a:spAutoFit/>
          </a:bodyPr>
          <a:lstStyle/>
          <a:p>
            <a:r>
              <a:rPr lang="en-US" sz="3600">
                <a:latin typeface="Courier New" panose="02070309020205020404" pitchFamily="49" charset="0"/>
                <a:cs typeface="Courier New" panose="02070309020205020404" pitchFamily="49" charset="0"/>
              </a:rPr>
              <a:t>STM32F103C8T6 </a:t>
            </a:r>
          </a:p>
        </p:txBody>
      </p:sp>
      <p:pic>
        <p:nvPicPr>
          <p:cNvPr id="2" name="Picture 1">
            <a:extLst>
              <a:ext uri="{FF2B5EF4-FFF2-40B4-BE49-F238E27FC236}">
                <a16:creationId xmlns:a16="http://schemas.microsoft.com/office/drawing/2014/main" id="{9E32AA55-AEC3-7C01-1243-E054C8DF51C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35" b="89971" l="4777" r="94745">
                        <a14:foregroundMark x1="13057" y1="16519" x2="7166" y2="33333"/>
                        <a14:foregroundMark x1="7166" y1="33333" x2="8121" y2="35693"/>
                        <a14:foregroundMark x1="5892" y1="41003" x2="6210" y2="53982"/>
                        <a14:foregroundMark x1="5732" y1="38348" x2="5732" y2="38348"/>
                        <a14:foregroundMark x1="6432" y1="38866" x2="6529" y2="38938"/>
                        <a14:foregroundMark x1="5732" y1="38348" x2="6382" y2="38829"/>
                        <a14:foregroundMark x1="5732" y1="22124" x2="5112" y2="30403"/>
                        <a14:foregroundMark x1="89331" y1="39528" x2="94745" y2="40118"/>
                        <a14:backgroundMark x1="5096" y1="32743" x2="4140" y2="30088"/>
                        <a14:backgroundMark x1="5732" y1="33038" x2="4459" y2="30973"/>
                      </a14:backgroundRemoval>
                    </a14:imgEffect>
                  </a14:imgLayer>
                </a14:imgProps>
              </a:ext>
            </a:extLst>
          </a:blip>
          <a:stretch>
            <a:fillRect/>
          </a:stretch>
        </p:blipFill>
        <p:spPr>
          <a:xfrm>
            <a:off x="2085327" y="5803257"/>
            <a:ext cx="5415118" cy="2923129"/>
          </a:xfrm>
          <a:prstGeom prst="rect">
            <a:avLst/>
          </a:prstGeom>
        </p:spPr>
      </p:pic>
      <p:sp>
        <p:nvSpPr>
          <p:cNvPr id="5" name="TextBox 4">
            <a:extLst>
              <a:ext uri="{FF2B5EF4-FFF2-40B4-BE49-F238E27FC236}">
                <a16:creationId xmlns:a16="http://schemas.microsoft.com/office/drawing/2014/main" id="{0D8AEF53-F998-1C9B-B607-9847F51F4E5E}"/>
              </a:ext>
            </a:extLst>
          </p:cNvPr>
          <p:cNvSpPr txBox="1"/>
          <p:nvPr/>
        </p:nvSpPr>
        <p:spPr>
          <a:xfrm>
            <a:off x="3113094" y="5009369"/>
            <a:ext cx="2917813" cy="646331"/>
          </a:xfrm>
          <a:prstGeom prst="rect">
            <a:avLst/>
          </a:prstGeom>
          <a:noFill/>
        </p:spPr>
        <p:txBody>
          <a:bodyPr wrap="square">
            <a:spAutoFit/>
          </a:bodyPr>
          <a:lstStyle/>
          <a:p>
            <a:r>
              <a:rPr lang="en-US" sz="3600">
                <a:latin typeface="Courier New" panose="02070309020205020404" pitchFamily="49" charset="0"/>
                <a:cs typeface="Courier New" panose="02070309020205020404" pitchFamily="49" charset="0"/>
              </a:rPr>
              <a:t>Blue Pill </a:t>
            </a:r>
          </a:p>
        </p:txBody>
      </p:sp>
      <p:pic>
        <p:nvPicPr>
          <p:cNvPr id="8" name="Picture 7" descr="A close-up of a measuring tape&#10;&#10;Description automatically generated with low confidence">
            <a:extLst>
              <a:ext uri="{FF2B5EF4-FFF2-40B4-BE49-F238E27FC236}">
                <a16:creationId xmlns:a16="http://schemas.microsoft.com/office/drawing/2014/main" id="{29D57872-4846-C47E-956A-5A2CA3E8BD88}"/>
              </a:ext>
            </a:extLst>
          </p:cNvPr>
          <p:cNvPicPr>
            <a:picLocks noChangeAspect="1"/>
          </p:cNvPicPr>
          <p:nvPr/>
        </p:nvPicPr>
        <p:blipFill>
          <a:blip r:embed="rId7"/>
          <a:stretch>
            <a:fillRect/>
          </a:stretch>
        </p:blipFill>
        <p:spPr>
          <a:xfrm rot="2706706">
            <a:off x="3257585" y="-160549"/>
            <a:ext cx="5660199" cy="5660199"/>
          </a:xfrm>
          <a:prstGeom prst="rect">
            <a:avLst/>
          </a:prstGeom>
        </p:spPr>
      </p:pic>
    </p:spTree>
    <p:extLst>
      <p:ext uri="{BB962C8B-B14F-4D97-AF65-F5344CB8AC3E}">
        <p14:creationId xmlns:p14="http://schemas.microsoft.com/office/powerpoint/2010/main" val="36679755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pic>
        <p:nvPicPr>
          <p:cNvPr id="4" name="Picture 3">
            <a:extLst>
              <a:ext uri="{FF2B5EF4-FFF2-40B4-BE49-F238E27FC236}">
                <a16:creationId xmlns:a16="http://schemas.microsoft.com/office/drawing/2014/main" id="{FF50B572-D2EF-01D3-8EEF-10CB870611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5" b="89971" l="4777" r="94745">
                        <a14:foregroundMark x1="13057" y1="16519" x2="7166" y2="33333"/>
                        <a14:foregroundMark x1="7166" y1="33333" x2="8121" y2="35693"/>
                        <a14:foregroundMark x1="5892" y1="41003" x2="6210" y2="53982"/>
                        <a14:foregroundMark x1="5732" y1="38348" x2="5732" y2="38348"/>
                        <a14:foregroundMark x1="6432" y1="38866" x2="6529" y2="38938"/>
                        <a14:foregroundMark x1="5732" y1="38348" x2="6382" y2="38829"/>
                        <a14:foregroundMark x1="5732" y1="22124" x2="5112" y2="30403"/>
                        <a14:foregroundMark x1="89331" y1="39528" x2="94745" y2="40118"/>
                        <a14:backgroundMark x1="5096" y1="32743" x2="4140" y2="30088"/>
                        <a14:backgroundMark x1="5732" y1="33038" x2="4459" y2="30973"/>
                      </a14:backgroundRemoval>
                    </a14:imgEffect>
                  </a14:imgLayer>
                </a14:imgProps>
              </a:ext>
            </a:extLst>
          </a:blip>
          <a:stretch>
            <a:fillRect/>
          </a:stretch>
        </p:blipFill>
        <p:spPr>
          <a:xfrm>
            <a:off x="2085327" y="1422400"/>
            <a:ext cx="5415118" cy="2923129"/>
          </a:xfrm>
          <a:prstGeom prst="rect">
            <a:avLst/>
          </a:prstGeom>
        </p:spPr>
      </p:pic>
      <p:sp>
        <p:nvSpPr>
          <p:cNvPr id="5" name="Rectangle 4">
            <a:extLst>
              <a:ext uri="{FF2B5EF4-FFF2-40B4-BE49-F238E27FC236}">
                <a16:creationId xmlns:a16="http://schemas.microsoft.com/office/drawing/2014/main" id="{F02D0740-3689-B56E-AB96-BEFA48B64C7A}"/>
              </a:ext>
            </a:extLst>
          </p:cNvPr>
          <p:cNvSpPr/>
          <p:nvPr/>
        </p:nvSpPr>
        <p:spPr>
          <a:xfrm rot="2751163">
            <a:off x="4210610" y="2417581"/>
            <a:ext cx="868164" cy="868164"/>
          </a:xfrm>
          <a:prstGeom prst="rect">
            <a:avLst/>
          </a:prstGeom>
          <a:blipFill>
            <a:blip r:embed="rId5">
              <a:extLst>
                <a:ext uri="{96DAC541-7B7A-43D3-8B79-37D633B846F1}">
                  <asvg:svgBlip xmlns:asvg="http://schemas.microsoft.com/office/drawing/2016/SVG/main" r:embed="rId6"/>
                </a:ext>
              </a:extLst>
            </a:blip>
            <a:srcRect/>
            <a:stretch>
              <a:fillRect l="-6314" t="-7203" r="-7203" b="-63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B7AE85-81DF-7E74-FFEC-D8B7B88105B8}"/>
              </a:ext>
            </a:extLst>
          </p:cNvPr>
          <p:cNvSpPr txBox="1"/>
          <p:nvPr/>
        </p:nvSpPr>
        <p:spPr>
          <a:xfrm>
            <a:off x="2660027" y="-1006998"/>
            <a:ext cx="3823946" cy="646331"/>
          </a:xfrm>
          <a:prstGeom prst="rect">
            <a:avLst/>
          </a:prstGeom>
          <a:noFill/>
        </p:spPr>
        <p:txBody>
          <a:bodyPr wrap="square">
            <a:spAutoFit/>
          </a:bodyPr>
          <a:lstStyle/>
          <a:p>
            <a:r>
              <a:rPr lang="en-US" sz="3600">
                <a:latin typeface="Courier New" panose="02070309020205020404" pitchFamily="49" charset="0"/>
                <a:cs typeface="Courier New" panose="02070309020205020404" pitchFamily="49" charset="0"/>
              </a:rPr>
              <a:t>STM32F103C8T6 </a:t>
            </a:r>
          </a:p>
        </p:txBody>
      </p:sp>
      <p:pic>
        <p:nvPicPr>
          <p:cNvPr id="2" name="Picture 4" descr="Transparent Ruler Images – Browse 6,731 Stock Photos, Vectors, and Video |  Adobe Stock">
            <a:extLst>
              <a:ext uri="{FF2B5EF4-FFF2-40B4-BE49-F238E27FC236}">
                <a16:creationId xmlns:a16="http://schemas.microsoft.com/office/drawing/2014/main" id="{2CDA2CD5-BA30-3309-428F-8C525D3DD77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7666" b="27445"/>
          <a:stretch/>
        </p:blipFill>
        <p:spPr bwMode="auto">
          <a:xfrm rot="2183213">
            <a:off x="5451607" y="-1801336"/>
            <a:ext cx="9717061" cy="19978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2A70C4-079D-105B-0360-49B0B3E96ECA}"/>
              </a:ext>
            </a:extLst>
          </p:cNvPr>
          <p:cNvSpPr txBox="1"/>
          <p:nvPr/>
        </p:nvSpPr>
        <p:spPr>
          <a:xfrm>
            <a:off x="3113094" y="0"/>
            <a:ext cx="2917813" cy="646331"/>
          </a:xfrm>
          <a:prstGeom prst="rect">
            <a:avLst/>
          </a:prstGeom>
          <a:noFill/>
        </p:spPr>
        <p:txBody>
          <a:bodyPr wrap="square">
            <a:spAutoFit/>
          </a:bodyPr>
          <a:lstStyle/>
          <a:p>
            <a:r>
              <a:rPr lang="en-US" sz="3600">
                <a:latin typeface="Courier New" panose="02070309020205020404" pitchFamily="49" charset="0"/>
                <a:cs typeface="Courier New" panose="02070309020205020404" pitchFamily="49" charset="0"/>
              </a:rPr>
              <a:t>Blue Pill </a:t>
            </a:r>
          </a:p>
        </p:txBody>
      </p:sp>
    </p:spTree>
    <p:extLst>
      <p:ext uri="{BB962C8B-B14F-4D97-AF65-F5344CB8AC3E}">
        <p14:creationId xmlns:p14="http://schemas.microsoft.com/office/powerpoint/2010/main" val="2841608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00">
        <p159:morph option="byObject"/>
      </p:transition>
    </mc:Choice>
    <mc:Fallback>
      <p:transition spd="slow" advTm="5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pic>
        <p:nvPicPr>
          <p:cNvPr id="4" name="Picture 3">
            <a:extLst>
              <a:ext uri="{FF2B5EF4-FFF2-40B4-BE49-F238E27FC236}">
                <a16:creationId xmlns:a16="http://schemas.microsoft.com/office/drawing/2014/main" id="{FF50B572-D2EF-01D3-8EEF-10CB870611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5" b="89971" l="4777" r="94745">
                        <a14:foregroundMark x1="13057" y1="16519" x2="7166" y2="33333"/>
                        <a14:foregroundMark x1="7166" y1="33333" x2="8121" y2="35693"/>
                        <a14:foregroundMark x1="5892" y1="41003" x2="6210" y2="53982"/>
                        <a14:foregroundMark x1="5732" y1="38348" x2="5732" y2="38348"/>
                        <a14:foregroundMark x1="6432" y1="38866" x2="6529" y2="38938"/>
                        <a14:foregroundMark x1="5732" y1="38348" x2="6382" y2="38829"/>
                        <a14:foregroundMark x1="5732" y1="22124" x2="5112" y2="30403"/>
                        <a14:foregroundMark x1="89331" y1="39528" x2="94745" y2="40118"/>
                        <a14:backgroundMark x1="5096" y1="32743" x2="4140" y2="30088"/>
                        <a14:backgroundMark x1="5732" y1="33038" x2="4459" y2="30973"/>
                      </a14:backgroundRemoval>
                    </a14:imgEffect>
                  </a14:imgLayer>
                </a14:imgProps>
              </a:ext>
            </a:extLst>
          </a:blip>
          <a:stretch>
            <a:fillRect/>
          </a:stretch>
        </p:blipFill>
        <p:spPr>
          <a:xfrm>
            <a:off x="2085327" y="1422400"/>
            <a:ext cx="5415118" cy="2923129"/>
          </a:xfrm>
          <a:prstGeom prst="rect">
            <a:avLst/>
          </a:prstGeom>
        </p:spPr>
      </p:pic>
      <p:sp>
        <p:nvSpPr>
          <p:cNvPr id="2" name="TextBox 1">
            <a:extLst>
              <a:ext uri="{FF2B5EF4-FFF2-40B4-BE49-F238E27FC236}">
                <a16:creationId xmlns:a16="http://schemas.microsoft.com/office/drawing/2014/main" id="{40C0A132-8D2B-7EE5-5D6A-B7CEE4C19C74}"/>
              </a:ext>
            </a:extLst>
          </p:cNvPr>
          <p:cNvSpPr txBox="1"/>
          <p:nvPr/>
        </p:nvSpPr>
        <p:spPr>
          <a:xfrm>
            <a:off x="3113094" y="0"/>
            <a:ext cx="2917813" cy="646331"/>
          </a:xfrm>
          <a:prstGeom prst="rect">
            <a:avLst/>
          </a:prstGeom>
          <a:noFill/>
        </p:spPr>
        <p:txBody>
          <a:bodyPr wrap="square">
            <a:spAutoFit/>
          </a:bodyPr>
          <a:lstStyle/>
          <a:p>
            <a:r>
              <a:rPr lang="en-US" sz="3600">
                <a:latin typeface="Courier New" panose="02070309020205020404" pitchFamily="49" charset="0"/>
                <a:cs typeface="Courier New" panose="02070309020205020404" pitchFamily="49" charset="0"/>
              </a:rPr>
              <a:t>Blue Pill </a:t>
            </a:r>
          </a:p>
        </p:txBody>
      </p:sp>
    </p:spTree>
    <p:extLst>
      <p:ext uri="{BB962C8B-B14F-4D97-AF65-F5344CB8AC3E}">
        <p14:creationId xmlns:p14="http://schemas.microsoft.com/office/powerpoint/2010/main" val="6793834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pic>
        <p:nvPicPr>
          <p:cNvPr id="7169" name="Picture 1" descr="The Matrix's Red Pill Is the Internet's Delusional Drug">
            <a:extLst>
              <a:ext uri="{FF2B5EF4-FFF2-40B4-BE49-F238E27FC236}">
                <a16:creationId xmlns:a16="http://schemas.microsoft.com/office/drawing/2014/main" id="{1C2270DA-03ED-EAE0-4D1A-2675A49A5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39" y="0"/>
            <a:ext cx="9789278" cy="51119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F50B572-D2EF-01D3-8EEF-10CB8706113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35" b="89971" l="4777" r="94745">
                        <a14:foregroundMark x1="13057" y1="16519" x2="7166" y2="33333"/>
                        <a14:foregroundMark x1="7166" y1="33333" x2="8121" y2="35693"/>
                        <a14:foregroundMark x1="5892" y1="41003" x2="6210" y2="53982"/>
                        <a14:foregroundMark x1="5732" y1="38348" x2="5732" y2="38348"/>
                        <a14:foregroundMark x1="6432" y1="38866" x2="6529" y2="38938"/>
                        <a14:foregroundMark x1="5732" y1="38348" x2="6382" y2="38829"/>
                        <a14:foregroundMark x1="5732" y1="22124" x2="5112" y2="30403"/>
                        <a14:foregroundMark x1="89331" y1="39528" x2="94745" y2="40118"/>
                        <a14:backgroundMark x1="5096" y1="32743" x2="4140" y2="30088"/>
                        <a14:backgroundMark x1="5732" y1="33038" x2="4459" y2="30973"/>
                      </a14:backgroundRemoval>
                    </a14:imgEffect>
                  </a14:imgLayer>
                </a14:imgProps>
              </a:ext>
            </a:extLst>
          </a:blip>
          <a:stretch>
            <a:fillRect/>
          </a:stretch>
        </p:blipFill>
        <p:spPr>
          <a:xfrm rot="1236834">
            <a:off x="5634054" y="2237814"/>
            <a:ext cx="2089704" cy="1128041"/>
          </a:xfrm>
          <a:prstGeom prst="rect">
            <a:avLst/>
          </a:prstGeom>
        </p:spPr>
      </p:pic>
    </p:spTree>
    <p:extLst>
      <p:ext uri="{BB962C8B-B14F-4D97-AF65-F5344CB8AC3E}">
        <p14:creationId xmlns:p14="http://schemas.microsoft.com/office/powerpoint/2010/main" val="3137575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13" name="TextBox 12">
            <a:extLst>
              <a:ext uri="{FF2B5EF4-FFF2-40B4-BE49-F238E27FC236}">
                <a16:creationId xmlns:a16="http://schemas.microsoft.com/office/drawing/2014/main" id="{73B3AC2F-4EB7-E1CB-BD29-A1CB3FD6AE3D}"/>
              </a:ext>
            </a:extLst>
          </p:cNvPr>
          <p:cNvSpPr txBox="1"/>
          <p:nvPr/>
        </p:nvSpPr>
        <p:spPr>
          <a:xfrm>
            <a:off x="1982494" y="0"/>
            <a:ext cx="5179012" cy="646331"/>
          </a:xfrm>
          <a:prstGeom prst="rect">
            <a:avLst/>
          </a:prstGeom>
          <a:noFill/>
        </p:spPr>
        <p:txBody>
          <a:bodyPr wrap="square">
            <a:spAutoFit/>
          </a:bodyPr>
          <a:lstStyle/>
          <a:p>
            <a:r>
              <a:rPr lang="en-US" sz="3600">
                <a:latin typeface="Courier New" panose="02070309020205020404" pitchFamily="49" charset="0"/>
                <a:cs typeface="Courier New" panose="02070309020205020404" pitchFamily="49" charset="0"/>
              </a:rPr>
              <a:t>STMicroelectronics</a:t>
            </a:r>
          </a:p>
        </p:txBody>
      </p:sp>
      <p:pic>
        <p:nvPicPr>
          <p:cNvPr id="4" name="Picture 3">
            <a:extLst>
              <a:ext uri="{FF2B5EF4-FFF2-40B4-BE49-F238E27FC236}">
                <a16:creationId xmlns:a16="http://schemas.microsoft.com/office/drawing/2014/main" id="{FF50B572-D2EF-01D3-8EEF-10CB870611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5" b="89971" l="4777" r="94745">
                        <a14:foregroundMark x1="13057" y1="16519" x2="7166" y2="33333"/>
                        <a14:foregroundMark x1="7166" y1="33333" x2="8121" y2="35693"/>
                        <a14:foregroundMark x1="5892" y1="41003" x2="6210" y2="53982"/>
                        <a14:foregroundMark x1="5732" y1="38348" x2="5732" y2="38348"/>
                        <a14:foregroundMark x1="6432" y1="38866" x2="6529" y2="38938"/>
                        <a14:foregroundMark x1="5732" y1="38348" x2="6382" y2="38829"/>
                        <a14:foregroundMark x1="5732" y1="22124" x2="5112" y2="30403"/>
                        <a14:foregroundMark x1="89331" y1="39528" x2="94745" y2="40118"/>
                        <a14:backgroundMark x1="5096" y1="32743" x2="4140" y2="30088"/>
                        <a14:backgroundMark x1="5732" y1="33038" x2="4459" y2="30973"/>
                      </a14:backgroundRemoval>
                    </a14:imgEffect>
                  </a14:imgLayer>
                </a14:imgProps>
              </a:ext>
            </a:extLst>
          </a:blip>
          <a:stretch>
            <a:fillRect/>
          </a:stretch>
        </p:blipFill>
        <p:spPr>
          <a:xfrm rot="5400000">
            <a:off x="-718950" y="1521210"/>
            <a:ext cx="3892266" cy="2101080"/>
          </a:xfrm>
          <a:prstGeom prst="rect">
            <a:avLst/>
          </a:prstGeom>
        </p:spPr>
      </p:pic>
    </p:spTree>
    <p:extLst>
      <p:ext uri="{BB962C8B-B14F-4D97-AF65-F5344CB8AC3E}">
        <p14:creationId xmlns:p14="http://schemas.microsoft.com/office/powerpoint/2010/main" val="4095789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7" name="Google Shape;658;p12">
            <a:extLst>
              <a:ext uri="{FF2B5EF4-FFF2-40B4-BE49-F238E27FC236}">
                <a16:creationId xmlns:a16="http://schemas.microsoft.com/office/drawing/2014/main" id="{14D43BC3-6AEE-7BD9-28CA-E11CF141D39F}"/>
              </a:ext>
            </a:extLst>
          </p:cNvPr>
          <p:cNvSpPr txBox="1">
            <a:spLocks noGrp="1"/>
          </p:cNvSpPr>
          <p:nvPr>
            <p:ph type="ctrTitle" idx="4294967295"/>
          </p:nvPr>
        </p:nvSpPr>
        <p:spPr>
          <a:xfrm>
            <a:off x="2112032" y="502099"/>
            <a:ext cx="4919937" cy="701731"/>
          </a:xfrm>
          <a:prstGeom prst="rect">
            <a:avLst/>
          </a:prstGeom>
        </p:spPr>
        <p:txBody>
          <a:bodyPr spcFirstLastPara="1" vert="horz" wrap="none" lIns="91440" tIns="45720" rIns="91440" bIns="45720" rtlCol="0" anchor="ctr" anchorCtr="0">
            <a:spAutoFit/>
          </a:bodyPr>
          <a:lstStyle/>
          <a:p>
            <a:pPr marL="0" lvl="0" indent="0" algn="ctr" defTabSz="914400">
              <a:spcBef>
                <a:spcPct val="0"/>
              </a:spcBef>
              <a:spcAft>
                <a:spcPts val="0"/>
              </a:spcAft>
            </a:pPr>
            <a:r>
              <a:rPr lang="en-US" sz="4400" b="1">
                <a:latin typeface="Courier New" panose="02070309020205020404" pitchFamily="49" charset="0"/>
                <a:cs typeface="Courier New" panose="02070309020205020404" pitchFamily="49" charset="0"/>
              </a:rPr>
              <a:t>Microprocessor</a:t>
            </a:r>
          </a:p>
        </p:txBody>
      </p:sp>
      <p:pic>
        <p:nvPicPr>
          <p:cNvPr id="6" name="Graphic 661">
            <a:extLst>
              <a:ext uri="{FF2B5EF4-FFF2-40B4-BE49-F238E27FC236}">
                <a16:creationId xmlns:a16="http://schemas.microsoft.com/office/drawing/2014/main" id="{B7D0864D-EEF5-002B-B220-1E7E4F36576A}"/>
              </a:ext>
            </a:extLst>
          </p:cNvPr>
          <p:cNvPicPr>
            <a:picLocks noChangeAspect="1"/>
          </p:cNvPicPr>
          <p:nvPr/>
        </p:nvPicPr>
        <p:blipFill rotWithShape="1">
          <a:blip r:embed="rId3"/>
          <a:srcRect l="5685" t="14822" r="38749" b="1777"/>
          <a:stretch/>
        </p:blipFill>
        <p:spPr>
          <a:xfrm>
            <a:off x="1036638" y="1549002"/>
            <a:ext cx="2741533" cy="2741533"/>
          </a:xfrm>
          <a:prstGeom prst="roundRect">
            <a:avLst/>
          </a:prstGeom>
          <a:ln w="19050" cap="sq">
            <a:no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43878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7" name="Google Shape;658;p12">
            <a:extLst>
              <a:ext uri="{FF2B5EF4-FFF2-40B4-BE49-F238E27FC236}">
                <a16:creationId xmlns:a16="http://schemas.microsoft.com/office/drawing/2014/main" id="{14D43BC3-6AEE-7BD9-28CA-E11CF141D39F}"/>
              </a:ext>
            </a:extLst>
          </p:cNvPr>
          <p:cNvSpPr txBox="1">
            <a:spLocks noGrp="1"/>
          </p:cNvSpPr>
          <p:nvPr>
            <p:ph type="ctrTitle" idx="4294967295"/>
          </p:nvPr>
        </p:nvSpPr>
        <p:spPr>
          <a:xfrm>
            <a:off x="2112032" y="0"/>
            <a:ext cx="4919937" cy="701731"/>
          </a:xfrm>
          <a:prstGeom prst="rect">
            <a:avLst/>
          </a:prstGeom>
        </p:spPr>
        <p:txBody>
          <a:bodyPr spcFirstLastPara="1" vert="horz" wrap="none" lIns="91440" tIns="45720" rIns="91440" bIns="45720" rtlCol="0" anchor="ctr" anchorCtr="0">
            <a:spAutoFit/>
          </a:bodyPr>
          <a:lstStyle/>
          <a:p>
            <a:pPr marL="0" lvl="0" indent="0" algn="ctr" defTabSz="914400">
              <a:spcBef>
                <a:spcPct val="0"/>
              </a:spcBef>
              <a:spcAft>
                <a:spcPts val="0"/>
              </a:spcAft>
            </a:pPr>
            <a:r>
              <a:rPr lang="en-US" sz="4400" b="1">
                <a:latin typeface="Courier New" panose="02070309020205020404" pitchFamily="49" charset="0"/>
                <a:cs typeface="Courier New" panose="02070309020205020404" pitchFamily="49" charset="0"/>
              </a:rPr>
              <a:t>Microprocessor</a:t>
            </a:r>
          </a:p>
        </p:txBody>
      </p:sp>
      <p:sp>
        <p:nvSpPr>
          <p:cNvPr id="8" name="TextBox 7">
            <a:extLst>
              <a:ext uri="{FF2B5EF4-FFF2-40B4-BE49-F238E27FC236}">
                <a16:creationId xmlns:a16="http://schemas.microsoft.com/office/drawing/2014/main" id="{139F30EA-5885-4E00-6F54-E042C19CE3B5}"/>
              </a:ext>
            </a:extLst>
          </p:cNvPr>
          <p:cNvSpPr txBox="1">
            <a:spLocks/>
          </p:cNvSpPr>
          <p:nvPr/>
        </p:nvSpPr>
        <p:spPr>
          <a:xfrm>
            <a:off x="2868649" y="701731"/>
            <a:ext cx="3406702" cy="587853"/>
          </a:xfrm>
          <a:prstGeom prst="rect">
            <a:avLst/>
          </a:prstGeom>
          <a:noFill/>
        </p:spPr>
        <p:txBody>
          <a:bodyPr vert="horz" wrap="none" lIns="91440" tIns="45720" rIns="91440" bIns="45720" rtlCol="0">
            <a:spAutoFit/>
          </a:bodyPr>
          <a:lstStyle/>
          <a:p>
            <a:pPr algn="ctr" defTabSz="914400">
              <a:lnSpc>
                <a:spcPct val="120000"/>
              </a:lnSpc>
              <a:spcAft>
                <a:spcPts val="600"/>
              </a:spcAft>
              <a:buSzPct val="125000"/>
            </a:pPr>
            <a:r>
              <a:rPr lang="en-US" sz="2800">
                <a:latin typeface="Courier New" panose="02070309020205020404" pitchFamily="49" charset="0"/>
                <a:cs typeface="Courier New" panose="02070309020205020404" pitchFamily="49" charset="0"/>
              </a:rPr>
              <a:t>A Final Project</a:t>
            </a:r>
          </a:p>
        </p:txBody>
      </p:sp>
      <p:sp>
        <p:nvSpPr>
          <p:cNvPr id="10" name="TextBox 9">
            <a:extLst>
              <a:ext uri="{FF2B5EF4-FFF2-40B4-BE49-F238E27FC236}">
                <a16:creationId xmlns:a16="http://schemas.microsoft.com/office/drawing/2014/main" id="{22CEE058-CF5E-D6B3-469C-72ABF9124A85}"/>
              </a:ext>
            </a:extLst>
          </p:cNvPr>
          <p:cNvSpPr txBox="1"/>
          <p:nvPr/>
        </p:nvSpPr>
        <p:spPr>
          <a:xfrm>
            <a:off x="4397346" y="1804213"/>
            <a:ext cx="4575810" cy="1785104"/>
          </a:xfrm>
          <a:prstGeom prst="rect">
            <a:avLst/>
          </a:prstGeom>
          <a:noFill/>
        </p:spPr>
        <p:txBody>
          <a:bodyPr wrap="square">
            <a:spAutoFit/>
          </a:bodyPr>
          <a:lstStyle/>
          <a:p>
            <a:pPr defTabSz="914400">
              <a:lnSpc>
                <a:spcPct val="120000"/>
              </a:lnSpc>
              <a:spcAft>
                <a:spcPts val="600"/>
              </a:spcAft>
              <a:buSzPct val="125000"/>
            </a:pPr>
            <a:r>
              <a:rPr lang="en-US" sz="2000">
                <a:latin typeface="Courier New" panose="02070309020205020404" pitchFamily="49" charset="0"/>
                <a:cs typeface="Courier New" panose="02070309020205020404" pitchFamily="49" charset="0"/>
              </a:rPr>
              <a:t>Group members</a:t>
            </a:r>
          </a:p>
          <a:p>
            <a:pPr defTabSz="914400">
              <a:lnSpc>
                <a:spcPct val="120000"/>
              </a:lnSpc>
              <a:spcAft>
                <a:spcPts val="600"/>
              </a:spcAft>
              <a:buSzPct val="125000"/>
            </a:pPr>
            <a:r>
              <a:rPr lang="en-US" sz="2000">
                <a:latin typeface="Courier New" panose="02070309020205020404" pitchFamily="49" charset="0"/>
                <a:cs typeface="Courier New" panose="02070309020205020404" pitchFamily="49" charset="0"/>
              </a:rPr>
              <a:t>Ngô Văn Cảnh	20193204</a:t>
            </a:r>
          </a:p>
          <a:p>
            <a:pPr defTabSz="914400">
              <a:lnSpc>
                <a:spcPct val="120000"/>
              </a:lnSpc>
              <a:spcAft>
                <a:spcPts val="600"/>
              </a:spcAft>
              <a:buSzPct val="125000"/>
            </a:pPr>
            <a:r>
              <a:rPr lang="en-US" sz="2000">
                <a:latin typeface="Courier New" panose="02070309020205020404" pitchFamily="49" charset="0"/>
                <a:cs typeface="Courier New" panose="02070309020205020404" pitchFamily="49" charset="0"/>
              </a:rPr>
              <a:t>Phạm Đức Hưng	20193223</a:t>
            </a:r>
          </a:p>
          <a:p>
            <a:pPr defTabSz="914400">
              <a:lnSpc>
                <a:spcPct val="120000"/>
              </a:lnSpc>
              <a:spcAft>
                <a:spcPts val="600"/>
              </a:spcAft>
              <a:buSzPct val="125000"/>
            </a:pPr>
            <a:r>
              <a:rPr lang="en-US" sz="2000">
                <a:latin typeface="Courier New" panose="02070309020205020404" pitchFamily="49" charset="0"/>
                <a:cs typeface="Courier New" panose="02070309020205020404" pitchFamily="49" charset="0"/>
              </a:rPr>
              <a:t>Phùng Mạnh Dũng	20193210</a:t>
            </a:r>
          </a:p>
        </p:txBody>
      </p:sp>
      <p:pic>
        <p:nvPicPr>
          <p:cNvPr id="4" name="Graphic 661">
            <a:extLst>
              <a:ext uri="{FF2B5EF4-FFF2-40B4-BE49-F238E27FC236}">
                <a16:creationId xmlns:a16="http://schemas.microsoft.com/office/drawing/2014/main" id="{BF19A295-A52C-B588-55F6-261CD60538E2}"/>
              </a:ext>
            </a:extLst>
          </p:cNvPr>
          <p:cNvPicPr>
            <a:picLocks noChangeAspect="1"/>
          </p:cNvPicPr>
          <p:nvPr/>
        </p:nvPicPr>
        <p:blipFill rotWithShape="1">
          <a:blip r:embed="rId3"/>
          <a:srcRect l="5685" t="14822" r="38749" b="1777"/>
          <a:stretch/>
        </p:blipFill>
        <p:spPr>
          <a:xfrm>
            <a:off x="1036638" y="1549002"/>
            <a:ext cx="2741533" cy="2741533"/>
          </a:xfrm>
          <a:prstGeom prst="roundRect">
            <a:avLst/>
          </a:prstGeom>
          <a:ln w="19050" cap="sq">
            <a:no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597266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2" name="TextBox 1">
            <a:extLst>
              <a:ext uri="{FF2B5EF4-FFF2-40B4-BE49-F238E27FC236}">
                <a16:creationId xmlns:a16="http://schemas.microsoft.com/office/drawing/2014/main" id="{5ADC0E15-1F47-3735-5E0A-7A9B654BF1EB}"/>
              </a:ext>
            </a:extLst>
          </p:cNvPr>
          <p:cNvSpPr txBox="1"/>
          <p:nvPr/>
        </p:nvSpPr>
        <p:spPr>
          <a:xfrm>
            <a:off x="735853" y="2248585"/>
            <a:ext cx="7672293" cy="646331"/>
          </a:xfrm>
          <a:prstGeom prst="rect">
            <a:avLst/>
          </a:prstGeom>
          <a:noFill/>
        </p:spPr>
        <p:txBody>
          <a:bodyPr wrap="none" rtlCol="0">
            <a:spAutoFit/>
          </a:bodyPr>
          <a:lstStyle/>
          <a:p>
            <a:r>
              <a:rPr lang="en-US" sz="3600">
                <a:latin typeface="Courier New" panose="02070309020205020404" pitchFamily="49" charset="0"/>
                <a:cs typeface="Courier New" panose="02070309020205020404" pitchFamily="49" charset="0"/>
              </a:rPr>
              <a:t>The </a:t>
            </a:r>
            <a:r>
              <a:rPr lang="en-US" sz="3600" b="1">
                <a:latin typeface="Courier New" panose="02070309020205020404" pitchFamily="49" charset="0"/>
                <a:cs typeface="Courier New" panose="02070309020205020404" pitchFamily="49" charset="0"/>
              </a:rPr>
              <a:t>purpose</a:t>
            </a:r>
            <a:r>
              <a:rPr lang="en-US" sz="3600">
                <a:latin typeface="Courier New" panose="02070309020205020404" pitchFamily="49" charset="0"/>
                <a:cs typeface="Courier New" panose="02070309020205020404" pitchFamily="49" charset="0"/>
              </a:rPr>
              <a:t> of this project</a:t>
            </a:r>
            <a:endParaRPr lang="en-US" sz="3600"/>
          </a:p>
        </p:txBody>
      </p:sp>
    </p:spTree>
    <p:extLst>
      <p:ext uri="{BB962C8B-B14F-4D97-AF65-F5344CB8AC3E}">
        <p14:creationId xmlns:p14="http://schemas.microsoft.com/office/powerpoint/2010/main" val="1782101975"/>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cover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2" name="TextBox 1">
            <a:extLst>
              <a:ext uri="{FF2B5EF4-FFF2-40B4-BE49-F238E27FC236}">
                <a16:creationId xmlns:a16="http://schemas.microsoft.com/office/drawing/2014/main" id="{5ADC0E15-1F47-3735-5E0A-7A9B654BF1EB}"/>
              </a:ext>
            </a:extLst>
          </p:cNvPr>
          <p:cNvSpPr txBox="1"/>
          <p:nvPr/>
        </p:nvSpPr>
        <p:spPr>
          <a:xfrm>
            <a:off x="1991005" y="1655415"/>
            <a:ext cx="5161991" cy="461665"/>
          </a:xfrm>
          <a:prstGeom prst="rect">
            <a:avLst/>
          </a:prstGeom>
          <a:noFill/>
        </p:spPr>
        <p:txBody>
          <a:bodyPr wrap="none" rtlCol="0">
            <a:spAutoFit/>
          </a:bodyPr>
          <a:lstStyle/>
          <a:p>
            <a:r>
              <a:rPr lang="en-US" sz="2400">
                <a:latin typeface="Courier New" panose="02070309020205020404" pitchFamily="49" charset="0"/>
                <a:cs typeface="Courier New" panose="02070309020205020404" pitchFamily="49" charset="0"/>
              </a:rPr>
              <a:t>The </a:t>
            </a:r>
            <a:r>
              <a:rPr lang="en-US" sz="2400" b="1">
                <a:latin typeface="Courier New" panose="02070309020205020404" pitchFamily="49" charset="0"/>
                <a:cs typeface="Courier New" panose="02070309020205020404" pitchFamily="49" charset="0"/>
              </a:rPr>
              <a:t>purpose</a:t>
            </a:r>
            <a:r>
              <a:rPr lang="en-US" sz="2400">
                <a:latin typeface="Courier New" panose="02070309020205020404" pitchFamily="49" charset="0"/>
                <a:cs typeface="Courier New" panose="02070309020205020404" pitchFamily="49" charset="0"/>
              </a:rPr>
              <a:t> of this project</a:t>
            </a:r>
            <a:endParaRPr lang="en-US" sz="2400"/>
          </a:p>
        </p:txBody>
      </p:sp>
      <p:sp>
        <p:nvSpPr>
          <p:cNvPr id="4" name="TextBox 3">
            <a:extLst>
              <a:ext uri="{FF2B5EF4-FFF2-40B4-BE49-F238E27FC236}">
                <a16:creationId xmlns:a16="http://schemas.microsoft.com/office/drawing/2014/main" id="{FB94A2FC-29D0-5E0B-8A3A-35E1DCB41C0F}"/>
              </a:ext>
            </a:extLst>
          </p:cNvPr>
          <p:cNvSpPr txBox="1"/>
          <p:nvPr/>
        </p:nvSpPr>
        <p:spPr>
          <a:xfrm>
            <a:off x="1219200" y="2318535"/>
            <a:ext cx="7178040"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a:latin typeface="Courier New" panose="02070309020205020404" pitchFamily="49" charset="0"/>
                <a:cs typeface="Courier New" panose="02070309020205020404" pitchFamily="49" charset="0"/>
              </a:rPr>
              <a:t>Understand and be able to apply different type of </a:t>
            </a:r>
            <a:r>
              <a:rPr lang="en-US" sz="2000" b="1">
                <a:latin typeface="Courier New" panose="02070309020205020404" pitchFamily="49" charset="0"/>
                <a:cs typeface="Courier New" panose="02070309020205020404" pitchFamily="49" charset="0"/>
              </a:rPr>
              <a:t>micro-controller</a:t>
            </a:r>
            <a:r>
              <a:rPr lang="en-US" sz="2000">
                <a:latin typeface="Courier New" panose="02070309020205020404" pitchFamily="49" charset="0"/>
                <a:cs typeface="Courier New" panose="02070309020205020404" pitchFamily="49" charset="0"/>
              </a:rPr>
              <a:t> in real-life applications</a:t>
            </a:r>
          </a:p>
          <a:p>
            <a:pPr marL="342900" indent="-342900">
              <a:buFont typeface="Wingdings" panose="05000000000000000000" pitchFamily="2" charset="2"/>
              <a:buChar char="Ø"/>
            </a:pPr>
            <a:r>
              <a:rPr lang="en-US" sz="2000">
                <a:latin typeface="Courier New" panose="02070309020205020404" pitchFamily="49" charset="0"/>
                <a:cs typeface="Courier New" panose="02070309020205020404" pitchFamily="49" charset="0"/>
              </a:rPr>
              <a:t>Practical skills, teamwork, reporting, presentations</a:t>
            </a:r>
          </a:p>
        </p:txBody>
      </p:sp>
    </p:spTree>
    <p:extLst>
      <p:ext uri="{BB962C8B-B14F-4D97-AF65-F5344CB8AC3E}">
        <p14:creationId xmlns:p14="http://schemas.microsoft.com/office/powerpoint/2010/main" val="396992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4">
                                            <p:txEl>
                                              <p:pRg st="0" end="0"/>
                                            </p:txEl>
                                          </p:spTgt>
                                        </p:tgtEl>
                                      </p:cBhvr>
                                    </p:animEffect>
                                    <p:animScale>
                                      <p:cBhvr>
                                        <p:cTn id="7" dur="250" autoRev="1" fill="hold"/>
                                        <p:tgtEl>
                                          <p:spTgt spid="4">
                                            <p:txEl>
                                              <p:pRg st="0" end="0"/>
                                            </p:txEl>
                                          </p:spTgt>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4">
                                            <p:txEl>
                                              <p:pRg st="1" end="1"/>
                                            </p:txEl>
                                          </p:spTgt>
                                        </p:tgtEl>
                                      </p:cBhvr>
                                    </p:animEffect>
                                    <p:animScale>
                                      <p:cBhvr>
                                        <p:cTn id="11" dur="250" autoRev="1" fill="hold"/>
                                        <p:tgtEl>
                                          <p:spTgt spid="4">
                                            <p:txEl>
                                              <p:pRg st="1" end="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4" name="TextBox 3">
            <a:extLst>
              <a:ext uri="{FF2B5EF4-FFF2-40B4-BE49-F238E27FC236}">
                <a16:creationId xmlns:a16="http://schemas.microsoft.com/office/drawing/2014/main" id="{FB94A2FC-29D0-5E0B-8A3A-35E1DCB41C0F}"/>
              </a:ext>
            </a:extLst>
          </p:cNvPr>
          <p:cNvSpPr txBox="1"/>
          <p:nvPr/>
        </p:nvSpPr>
        <p:spPr>
          <a:xfrm>
            <a:off x="2261111" y="2248585"/>
            <a:ext cx="4621778" cy="646331"/>
          </a:xfrm>
          <a:prstGeom prst="rect">
            <a:avLst/>
          </a:prstGeom>
          <a:noFill/>
        </p:spPr>
        <p:txBody>
          <a:bodyPr wrap="none" rtlCol="0">
            <a:spAutoFit/>
          </a:bodyPr>
          <a:lstStyle/>
          <a:p>
            <a:r>
              <a:rPr lang="en-US" sz="3600" b="1">
                <a:latin typeface="Courier New" panose="02070309020205020404" pitchFamily="49" charset="0"/>
                <a:cs typeface="Courier New" panose="02070309020205020404" pitchFamily="49" charset="0"/>
              </a:rPr>
              <a:t>micro-controller</a:t>
            </a:r>
            <a:endParaRPr lang="en-US" sz="36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605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10" name="TextBox 9">
            <a:extLst>
              <a:ext uri="{FF2B5EF4-FFF2-40B4-BE49-F238E27FC236}">
                <a16:creationId xmlns:a16="http://schemas.microsoft.com/office/drawing/2014/main" id="{21AFE391-771F-7F51-B25A-C042C7C2AFBC}"/>
              </a:ext>
            </a:extLst>
          </p:cNvPr>
          <p:cNvSpPr txBox="1"/>
          <p:nvPr/>
        </p:nvSpPr>
        <p:spPr>
          <a:xfrm>
            <a:off x="2261111" y="0"/>
            <a:ext cx="4621778" cy="646331"/>
          </a:xfrm>
          <a:prstGeom prst="rect">
            <a:avLst/>
          </a:prstGeom>
          <a:noFill/>
        </p:spPr>
        <p:txBody>
          <a:bodyPr wrap="none" rtlCol="0">
            <a:spAutoFit/>
          </a:bodyPr>
          <a:lstStyle/>
          <a:p>
            <a:r>
              <a:rPr lang="en-US" sz="3600" b="1">
                <a:latin typeface="Courier New" panose="02070309020205020404" pitchFamily="49" charset="0"/>
                <a:cs typeface="Courier New" panose="02070309020205020404" pitchFamily="49" charset="0"/>
              </a:rPr>
              <a:t>micro-controller</a:t>
            </a:r>
            <a:endParaRPr lang="en-US" sz="360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A06D252A-8E9D-0ADB-6B02-718F6B003363}"/>
              </a:ext>
            </a:extLst>
          </p:cNvPr>
          <p:cNvSpPr/>
          <p:nvPr/>
        </p:nvSpPr>
        <p:spPr>
          <a:xfrm>
            <a:off x="2818386" y="1008636"/>
            <a:ext cx="3507229" cy="350722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180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10" name="TextBox 9">
            <a:extLst>
              <a:ext uri="{FF2B5EF4-FFF2-40B4-BE49-F238E27FC236}">
                <a16:creationId xmlns:a16="http://schemas.microsoft.com/office/drawing/2014/main" id="{21AFE391-771F-7F51-B25A-C042C7C2AFBC}"/>
              </a:ext>
            </a:extLst>
          </p:cNvPr>
          <p:cNvSpPr txBox="1"/>
          <p:nvPr/>
        </p:nvSpPr>
        <p:spPr>
          <a:xfrm>
            <a:off x="2261111" y="0"/>
            <a:ext cx="4621778" cy="646331"/>
          </a:xfrm>
          <a:prstGeom prst="rect">
            <a:avLst/>
          </a:prstGeom>
          <a:noFill/>
        </p:spPr>
        <p:txBody>
          <a:bodyPr wrap="none" rtlCol="0">
            <a:spAutoFit/>
          </a:bodyPr>
          <a:lstStyle/>
          <a:p>
            <a:r>
              <a:rPr lang="en-US" sz="3600" b="1">
                <a:latin typeface="Courier New" panose="02070309020205020404" pitchFamily="49" charset="0"/>
                <a:cs typeface="Courier New" panose="02070309020205020404" pitchFamily="49" charset="0"/>
              </a:rPr>
              <a:t>micro-controller</a:t>
            </a:r>
            <a:endParaRPr lang="en-US" sz="360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9BCB71C3-3E0B-7A3F-8905-F256C48630F9}"/>
              </a:ext>
            </a:extLst>
          </p:cNvPr>
          <p:cNvSpPr txBox="1"/>
          <p:nvPr/>
        </p:nvSpPr>
        <p:spPr>
          <a:xfrm>
            <a:off x="3987848" y="1066145"/>
            <a:ext cx="2765501" cy="461665"/>
          </a:xfrm>
          <a:prstGeom prst="rect">
            <a:avLst/>
          </a:prstGeom>
          <a:noFill/>
        </p:spPr>
        <p:txBody>
          <a:bodyPr wrap="none">
            <a:spAutoFit/>
          </a:bodyPr>
          <a:lstStyle/>
          <a:p>
            <a:r>
              <a:rPr lang="en-US" sz="2400">
                <a:latin typeface="Courier New" panose="02070309020205020404" pitchFamily="49" charset="0"/>
                <a:cs typeface="Courier New" panose="02070309020205020404" pitchFamily="49" charset="0"/>
              </a:rPr>
              <a:t>STM32F103C8T6 </a:t>
            </a:r>
          </a:p>
        </p:txBody>
      </p:sp>
      <p:sp>
        <p:nvSpPr>
          <p:cNvPr id="14" name="TextBox 13">
            <a:extLst>
              <a:ext uri="{FF2B5EF4-FFF2-40B4-BE49-F238E27FC236}">
                <a16:creationId xmlns:a16="http://schemas.microsoft.com/office/drawing/2014/main" id="{573CA533-5D94-F767-E870-4BB804C562C3}"/>
              </a:ext>
            </a:extLst>
          </p:cNvPr>
          <p:cNvSpPr txBox="1"/>
          <p:nvPr/>
        </p:nvSpPr>
        <p:spPr>
          <a:xfrm>
            <a:off x="3987847" y="1066145"/>
            <a:ext cx="2765501" cy="461665"/>
          </a:xfrm>
          <a:prstGeom prst="rect">
            <a:avLst/>
          </a:prstGeom>
          <a:noFill/>
        </p:spPr>
        <p:txBody>
          <a:bodyPr wrap="none">
            <a:spAutoFit/>
          </a:bodyPr>
          <a:lstStyle/>
          <a:p>
            <a:r>
              <a:rPr lang="en-US" sz="2400">
                <a:latin typeface="Courier New" panose="02070309020205020404" pitchFamily="49" charset="0"/>
                <a:cs typeface="Courier New" panose="02070309020205020404" pitchFamily="49" charset="0"/>
              </a:rPr>
              <a:t>STM32F103C8T6 </a:t>
            </a:r>
          </a:p>
        </p:txBody>
      </p:sp>
      <p:sp>
        <p:nvSpPr>
          <p:cNvPr id="16" name="Rectangle 15">
            <a:extLst>
              <a:ext uri="{FF2B5EF4-FFF2-40B4-BE49-F238E27FC236}">
                <a16:creationId xmlns:a16="http://schemas.microsoft.com/office/drawing/2014/main" id="{D608BBFB-FB5A-CB95-735E-AB16836E5BCC}"/>
              </a:ext>
            </a:extLst>
          </p:cNvPr>
          <p:cNvSpPr/>
          <p:nvPr/>
        </p:nvSpPr>
        <p:spPr>
          <a:xfrm>
            <a:off x="730508" y="1527810"/>
            <a:ext cx="2765502" cy="276550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6159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10" name="TextBox 9">
            <a:extLst>
              <a:ext uri="{FF2B5EF4-FFF2-40B4-BE49-F238E27FC236}">
                <a16:creationId xmlns:a16="http://schemas.microsoft.com/office/drawing/2014/main" id="{21AFE391-771F-7F51-B25A-C042C7C2AFBC}"/>
              </a:ext>
            </a:extLst>
          </p:cNvPr>
          <p:cNvSpPr txBox="1"/>
          <p:nvPr/>
        </p:nvSpPr>
        <p:spPr>
          <a:xfrm>
            <a:off x="2261111" y="0"/>
            <a:ext cx="4621778" cy="646331"/>
          </a:xfrm>
          <a:prstGeom prst="rect">
            <a:avLst/>
          </a:prstGeom>
          <a:noFill/>
        </p:spPr>
        <p:txBody>
          <a:bodyPr wrap="none" rtlCol="0">
            <a:spAutoFit/>
          </a:bodyPr>
          <a:lstStyle/>
          <a:p>
            <a:r>
              <a:rPr lang="en-US" sz="3600" b="1">
                <a:latin typeface="Courier New" panose="02070309020205020404" pitchFamily="49" charset="0"/>
                <a:cs typeface="Courier New" panose="02070309020205020404" pitchFamily="49" charset="0"/>
              </a:rPr>
              <a:t>micro-controller</a:t>
            </a:r>
            <a:endParaRPr lang="en-US" sz="360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9BCB71C3-3E0B-7A3F-8905-F256C48630F9}"/>
              </a:ext>
            </a:extLst>
          </p:cNvPr>
          <p:cNvSpPr txBox="1"/>
          <p:nvPr/>
        </p:nvSpPr>
        <p:spPr>
          <a:xfrm>
            <a:off x="3987848" y="1066145"/>
            <a:ext cx="2765501" cy="461665"/>
          </a:xfrm>
          <a:prstGeom prst="rect">
            <a:avLst/>
          </a:prstGeom>
          <a:noFill/>
        </p:spPr>
        <p:txBody>
          <a:bodyPr wrap="none">
            <a:spAutoFit/>
          </a:bodyPr>
          <a:lstStyle/>
          <a:p>
            <a:r>
              <a:rPr lang="en-US" sz="2400">
                <a:latin typeface="Courier New" panose="02070309020205020404" pitchFamily="49" charset="0"/>
                <a:cs typeface="Courier New" panose="02070309020205020404" pitchFamily="49" charset="0"/>
              </a:rPr>
              <a:t>STM32F103C8T6 </a:t>
            </a:r>
          </a:p>
        </p:txBody>
      </p:sp>
      <p:sp>
        <p:nvSpPr>
          <p:cNvPr id="13" name="TextBox 12">
            <a:extLst>
              <a:ext uri="{FF2B5EF4-FFF2-40B4-BE49-F238E27FC236}">
                <a16:creationId xmlns:a16="http://schemas.microsoft.com/office/drawing/2014/main" id="{73B3AC2F-4EB7-E1CB-BD29-A1CB3FD6AE3D}"/>
              </a:ext>
            </a:extLst>
          </p:cNvPr>
          <p:cNvSpPr txBox="1"/>
          <p:nvPr/>
        </p:nvSpPr>
        <p:spPr>
          <a:xfrm>
            <a:off x="3652568" y="1527810"/>
            <a:ext cx="5156152" cy="2246769"/>
          </a:xfrm>
          <a:prstGeom prst="rect">
            <a:avLst/>
          </a:prstGeom>
          <a:noFill/>
        </p:spPr>
        <p:txBody>
          <a:bodyPr wrap="square">
            <a:spAutoFit/>
          </a:bodyPr>
          <a:lstStyle/>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STM</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32</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F103</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C</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8</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T</a:t>
            </a:r>
          </a:p>
          <a:p>
            <a:pPr marL="342900" indent="-342900">
              <a:buFont typeface="Arial" panose="020B0604020202020204" pitchFamily="34" charset="0"/>
              <a:buChar char="•"/>
            </a:pPr>
            <a:r>
              <a:rPr lang="en-US" sz="2000">
                <a:latin typeface="Courier New" panose="02070309020205020404" pitchFamily="49" charset="0"/>
                <a:cs typeface="Courier New" panose="02070309020205020404" pitchFamily="49" charset="0"/>
              </a:rPr>
              <a:t>6 </a:t>
            </a:r>
          </a:p>
        </p:txBody>
      </p:sp>
      <p:sp>
        <p:nvSpPr>
          <p:cNvPr id="2" name="Rectangle 1">
            <a:extLst>
              <a:ext uri="{FF2B5EF4-FFF2-40B4-BE49-F238E27FC236}">
                <a16:creationId xmlns:a16="http://schemas.microsoft.com/office/drawing/2014/main" id="{BC1C3E96-1882-CACF-3220-58C7E5812EE5}"/>
              </a:ext>
            </a:extLst>
          </p:cNvPr>
          <p:cNvSpPr/>
          <p:nvPr/>
        </p:nvSpPr>
        <p:spPr>
          <a:xfrm>
            <a:off x="730508" y="1527810"/>
            <a:ext cx="2765502" cy="276550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626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1686</TotalTime>
  <Words>595</Words>
  <Application>Microsoft Office PowerPoint</Application>
  <PresentationFormat>On-screen Show (16:9)</PresentationFormat>
  <Paragraphs>66</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Wingdings</vt:lpstr>
      <vt:lpstr>Courier New</vt:lpstr>
      <vt:lpstr>Tw Cen MT</vt:lpstr>
      <vt:lpstr>Circuit</vt:lpstr>
      <vt:lpstr>PowerPoint Presentation</vt:lpstr>
      <vt:lpstr>Microprocessor</vt:lpstr>
      <vt:lpstr>Microprocessor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ELECTRONICS</dc:title>
  <cp:lastModifiedBy>NGO VAN CANH 20193204</cp:lastModifiedBy>
  <cp:revision>26</cp:revision>
  <dcterms:modified xsi:type="dcterms:W3CDTF">2023-02-10T06:52:27Z</dcterms:modified>
</cp:coreProperties>
</file>